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F83594-CF0A-4572-A7CC-F93AB81AFC01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85DF545-9358-40BC-8940-DB55C16B7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244824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2000" dirty="0" smtClean="0"/>
              <a:t>                                              На тему:</a:t>
            </a:r>
            <a:br>
              <a:rPr lang="uk-UA" sz="2000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    “ Новий рік в Празі ”</a:t>
            </a:r>
            <a:br>
              <a:rPr lang="uk-UA" dirty="0" smtClean="0"/>
            </a:br>
            <a:r>
              <a:rPr lang="uk-UA" dirty="0" smtClean="0"/>
              <a:t>                              Підготувала:</a:t>
            </a:r>
            <a:br>
              <a:rPr lang="uk-UA" dirty="0" smtClean="0"/>
            </a:br>
            <a:r>
              <a:rPr lang="uk-UA" dirty="0" smtClean="0"/>
              <a:t>                          учениця 11 класу</a:t>
            </a:r>
            <a:br>
              <a:rPr lang="uk-UA" dirty="0" smtClean="0"/>
            </a:br>
            <a:r>
              <a:rPr lang="uk-UA" dirty="0" smtClean="0"/>
              <a:t>                       </a:t>
            </a:r>
            <a:r>
              <a:rPr lang="uk-UA" dirty="0" err="1" smtClean="0"/>
              <a:t>Абраменко</a:t>
            </a:r>
            <a:r>
              <a:rPr lang="uk-UA" dirty="0" smtClean="0"/>
              <a:t> Наталія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7200" i="1" dirty="0" smtClean="0"/>
              <a:t>Презентація </a:t>
            </a:r>
            <a:endParaRPr lang="ru-RU" sz="72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Зміст 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1.Новий Рік в Празі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Традиції</a:t>
            </a: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зустрічі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Нового року в 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Празі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Різдвяний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ярмарок</a:t>
            </a:r>
            <a:b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4.Новорічна 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Ніч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5.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Празькі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i="1" dirty="0" err="1" smtClean="0">
                <a:solidFill>
                  <a:schemeClr val="accent1">
                    <a:lumMod val="75000"/>
                  </a:schemeClr>
                </a:solidFill>
              </a:rPr>
              <a:t>новорічні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  <a:t>заходи</a:t>
            </a:r>
            <a:br>
              <a:rPr lang="ru-RU" sz="4000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Новий</a:t>
            </a: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рік</a:t>
            </a:r>
            <a:r>
              <a:rPr lang="ru-RU" sz="5400" b="1" i="1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Празі</a:t>
            </a:r>
            <a:endParaRPr lang="ru-RU" sz="5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Напевно,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жодному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іншому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панує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така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казкова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новорічна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атмосфера, як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Празі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Безсумнівно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Париж, Нью-Йорк, Лондон,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Київ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інших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столиць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прекрасні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потопають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вогнях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ілюмінацій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блиску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святкової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мішури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Празі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все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по-іншому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старовинне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місто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наскрізь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просякнуте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чарами,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душевним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теплом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мешканців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солодким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запахом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пряників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пряного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глінтвейну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Особливо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вражають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вселяють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різдвяний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дух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золоті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гілочки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омелою,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якими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прикрашають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вхід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своїх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осель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всі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пражани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Таку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гілочку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потрібно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отримати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виключно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подарунок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вона символом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щасливого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Нового року.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Традиції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зустрічі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Нового року в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Празі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Празі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величезна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старовинних</a:t>
            </a:r>
            <a:r>
              <a:rPr lang="ru-RU" dirty="0" smtClean="0"/>
              <a:t> </a:t>
            </a:r>
            <a:r>
              <a:rPr lang="ru-RU" dirty="0" err="1" smtClean="0"/>
              <a:t>новорічних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, </a:t>
            </a:r>
            <a:r>
              <a:rPr lang="ru-RU" dirty="0" err="1" smtClean="0"/>
              <a:t>звичаїв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зачаровуючих</a:t>
            </a:r>
            <a:r>
              <a:rPr lang="ru-RU" dirty="0" smtClean="0"/>
              <a:t> </a:t>
            </a:r>
            <a:r>
              <a:rPr lang="ru-RU" dirty="0" err="1" smtClean="0"/>
              <a:t>обрядів</a:t>
            </a:r>
            <a:r>
              <a:rPr lang="ru-RU" dirty="0" smtClean="0"/>
              <a:t>. </a:t>
            </a:r>
            <a:r>
              <a:rPr lang="ru-RU" dirty="0" err="1" smtClean="0"/>
              <a:t>Відкриває</a:t>
            </a:r>
            <a:r>
              <a:rPr lang="ru-RU" dirty="0" smtClean="0"/>
              <a:t> гряду </a:t>
            </a:r>
            <a:r>
              <a:rPr lang="ru-RU" dirty="0" err="1" smtClean="0"/>
              <a:t>різдвяних</a:t>
            </a:r>
            <a:r>
              <a:rPr lang="ru-RU" dirty="0" smtClean="0"/>
              <a:t> свят </a:t>
            </a:r>
            <a:r>
              <a:rPr lang="ru-RU" dirty="0" err="1" smtClean="0"/>
              <a:t>улюблений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дітьми</a:t>
            </a:r>
            <a:r>
              <a:rPr lang="ru-RU" dirty="0" smtClean="0"/>
              <a:t> День Святого </a:t>
            </a:r>
            <a:r>
              <a:rPr lang="ru-RU" dirty="0" err="1" smtClean="0"/>
              <a:t>Миколая</a:t>
            </a:r>
            <a:r>
              <a:rPr lang="ru-RU" dirty="0" smtClean="0"/>
              <a:t> (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тут 6 </a:t>
            </a:r>
            <a:r>
              <a:rPr lang="ru-RU" dirty="0" err="1" smtClean="0"/>
              <a:t>грудня</a:t>
            </a:r>
            <a:r>
              <a:rPr lang="ru-RU" dirty="0" smtClean="0"/>
              <a:t>), коли по </a:t>
            </a:r>
            <a:r>
              <a:rPr lang="ru-RU" dirty="0" err="1" smtClean="0"/>
              <a:t>вулицях</a:t>
            </a:r>
            <a:r>
              <a:rPr lang="ru-RU" dirty="0" smtClean="0"/>
              <a:t> ходить сам </a:t>
            </a:r>
            <a:r>
              <a:rPr lang="ru-RU" dirty="0" err="1" smtClean="0"/>
              <a:t>Святий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Добрим</a:t>
            </a:r>
            <a:r>
              <a:rPr lang="ru-RU" dirty="0" smtClean="0"/>
              <a:t> Ангелом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рядженим</a:t>
            </a:r>
            <a:r>
              <a:rPr lang="ru-RU" dirty="0" smtClean="0"/>
              <a:t> </a:t>
            </a:r>
            <a:r>
              <a:rPr lang="ru-RU" dirty="0" err="1" smtClean="0"/>
              <a:t>чортиком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цікавиться</a:t>
            </a:r>
            <a:r>
              <a:rPr lang="ru-RU" dirty="0" smtClean="0"/>
              <a:t> у </a:t>
            </a:r>
            <a:r>
              <a:rPr lang="ru-RU" dirty="0" err="1" smtClean="0"/>
              <a:t>малюків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добре вони </a:t>
            </a:r>
            <a:r>
              <a:rPr lang="ru-RU" dirty="0" err="1" smtClean="0"/>
              <a:t>поводилися</a:t>
            </a:r>
            <a:r>
              <a:rPr lang="ru-RU" dirty="0" smtClean="0"/>
              <a:t> весь </a:t>
            </a:r>
            <a:r>
              <a:rPr lang="ru-RU" dirty="0" err="1" smtClean="0"/>
              <a:t>рік</a:t>
            </a:r>
            <a:r>
              <a:rPr lang="ru-RU" dirty="0" smtClean="0"/>
              <a:t>.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слухняні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солодкі</a:t>
            </a:r>
            <a:r>
              <a:rPr lang="ru-RU" dirty="0" smtClean="0"/>
              <a:t> </a:t>
            </a:r>
            <a:r>
              <a:rPr lang="ru-RU" dirty="0" err="1" smtClean="0"/>
              <a:t>подарунки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через </a:t>
            </a:r>
            <a:r>
              <a:rPr lang="ru-RU" dirty="0" err="1" smtClean="0"/>
              <a:t>тиждень</a:t>
            </a:r>
            <a:r>
              <a:rPr lang="ru-RU" dirty="0" smtClean="0"/>
              <a:t> в День </a:t>
            </a:r>
            <a:r>
              <a:rPr lang="ru-RU" dirty="0" err="1" smtClean="0"/>
              <a:t>Святої</a:t>
            </a:r>
            <a:r>
              <a:rPr lang="ru-RU" dirty="0" smtClean="0"/>
              <a:t> </a:t>
            </a:r>
            <a:r>
              <a:rPr lang="ru-RU" dirty="0" err="1" smtClean="0"/>
              <a:t>Люції</a:t>
            </a:r>
            <a:r>
              <a:rPr lang="ru-RU" dirty="0" smtClean="0"/>
              <a:t> на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дівчатка</a:t>
            </a:r>
            <a:r>
              <a:rPr lang="ru-RU" dirty="0" smtClean="0"/>
              <a:t> в </a:t>
            </a:r>
            <a:r>
              <a:rPr lang="ru-RU" dirty="0" err="1" smtClean="0"/>
              <a:t>білому</a:t>
            </a:r>
            <a:r>
              <a:rPr lang="ru-RU" dirty="0" smtClean="0"/>
              <a:t> </a:t>
            </a:r>
            <a:r>
              <a:rPr lang="ru-RU" dirty="0" err="1" smtClean="0"/>
              <a:t>одязі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напудреними</a:t>
            </a:r>
            <a:r>
              <a:rPr lang="ru-RU" dirty="0" smtClean="0"/>
              <a:t> </a:t>
            </a:r>
            <a:r>
              <a:rPr lang="ru-RU" dirty="0" err="1" smtClean="0"/>
              <a:t>лицями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великими носами </a:t>
            </a:r>
            <a:r>
              <a:rPr lang="ru-RU" dirty="0" err="1" smtClean="0"/>
              <a:t>з</a:t>
            </a:r>
            <a:r>
              <a:rPr lang="ru-RU" dirty="0" smtClean="0"/>
              <a:t> дерева,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- </a:t>
            </a:r>
            <a:r>
              <a:rPr lang="ru-RU" dirty="0" err="1" smtClean="0"/>
              <a:t>лякати</a:t>
            </a:r>
            <a:r>
              <a:rPr lang="ru-RU" dirty="0" smtClean="0"/>
              <a:t> перехожих, до тих </a:t>
            </a:r>
            <a:r>
              <a:rPr lang="ru-RU" dirty="0" err="1" smtClean="0"/>
              <a:t>пір</a:t>
            </a:r>
            <a:r>
              <a:rPr lang="ru-RU" dirty="0" smtClean="0"/>
              <a:t>,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не </a:t>
            </a:r>
            <a:r>
              <a:rPr lang="ru-RU" dirty="0" err="1" smtClean="0"/>
              <a:t>обдарують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солодощами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1352985463_kartinki_s_dnem_svyatogo_nikolayaке_459-19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021897" y="1447800"/>
            <a:ext cx="3573780" cy="457200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Різдвяний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ярмарок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,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занурюється</a:t>
            </a:r>
            <a:r>
              <a:rPr lang="ru-RU" dirty="0" smtClean="0"/>
              <a:t> в </a:t>
            </a:r>
            <a:r>
              <a:rPr lang="ru-RU" dirty="0" err="1" smtClean="0"/>
              <a:t>справжню</a:t>
            </a:r>
            <a:r>
              <a:rPr lang="ru-RU" dirty="0" smtClean="0"/>
              <a:t> </a:t>
            </a:r>
            <a:r>
              <a:rPr lang="ru-RU" dirty="0" err="1" smtClean="0"/>
              <a:t>казку</a:t>
            </a:r>
            <a:r>
              <a:rPr lang="ru-RU" dirty="0" smtClean="0"/>
              <a:t>. На </a:t>
            </a:r>
            <a:r>
              <a:rPr lang="ru-RU" dirty="0" err="1" smtClean="0"/>
              <a:t>головній</a:t>
            </a:r>
            <a:r>
              <a:rPr lang="ru-RU" dirty="0" smtClean="0"/>
              <a:t> </a:t>
            </a:r>
            <a:r>
              <a:rPr lang="ru-RU" dirty="0" err="1" smtClean="0"/>
              <a:t>Старомістській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відкривається</a:t>
            </a:r>
            <a:r>
              <a:rPr lang="ru-RU" dirty="0" smtClean="0"/>
              <a:t> </a:t>
            </a:r>
            <a:r>
              <a:rPr lang="ru-RU" dirty="0" err="1" smtClean="0"/>
              <a:t>різдвяний</a:t>
            </a:r>
            <a:r>
              <a:rPr lang="ru-RU" dirty="0" smtClean="0"/>
              <a:t> ярмарок,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 </a:t>
            </a:r>
            <a:r>
              <a:rPr lang="ru-RU" dirty="0" err="1" smtClean="0"/>
              <a:t>всілякі</a:t>
            </a:r>
            <a:r>
              <a:rPr lang="ru-RU" dirty="0" smtClean="0"/>
              <a:t> </a:t>
            </a:r>
            <a:r>
              <a:rPr lang="ru-RU" dirty="0" err="1" smtClean="0"/>
              <a:t>солодощі</a:t>
            </a:r>
            <a:r>
              <a:rPr lang="ru-RU" dirty="0" smtClean="0"/>
              <a:t>, </a:t>
            </a:r>
            <a:r>
              <a:rPr lang="ru-RU" dirty="0" err="1" smtClean="0"/>
              <a:t>легендарне</a:t>
            </a:r>
            <a:r>
              <a:rPr lang="ru-RU" dirty="0" smtClean="0"/>
              <a:t> </a:t>
            </a:r>
            <a:r>
              <a:rPr lang="ru-RU" dirty="0" err="1" smtClean="0"/>
              <a:t>богемське</a:t>
            </a:r>
            <a:r>
              <a:rPr lang="ru-RU" dirty="0" smtClean="0"/>
              <a:t> </a:t>
            </a:r>
            <a:r>
              <a:rPr lang="ru-RU" dirty="0" err="1" smtClean="0"/>
              <a:t>скло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святкову</a:t>
            </a:r>
            <a:r>
              <a:rPr lang="ru-RU" dirty="0" smtClean="0"/>
              <a:t> атрибутику,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спробувати</a:t>
            </a:r>
            <a:r>
              <a:rPr lang="ru-RU" dirty="0" smtClean="0"/>
              <a:t> </a:t>
            </a:r>
            <a:r>
              <a:rPr lang="ru-RU" dirty="0" err="1" smtClean="0"/>
              <a:t>всілякі</a:t>
            </a:r>
            <a:r>
              <a:rPr lang="ru-RU" dirty="0" smtClean="0"/>
              <a:t> </a:t>
            </a:r>
            <a:r>
              <a:rPr lang="ru-RU" dirty="0" err="1" smtClean="0"/>
              <a:t>чеські</a:t>
            </a:r>
            <a:r>
              <a:rPr lang="ru-RU" dirty="0" smtClean="0"/>
              <a:t> </a:t>
            </a:r>
            <a:r>
              <a:rPr lang="ru-RU" dirty="0" err="1" smtClean="0"/>
              <a:t>копченості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 ж, </a:t>
            </a:r>
            <a:r>
              <a:rPr lang="ru-RU" dirty="0" err="1" smtClean="0"/>
              <a:t>відмінне</a:t>
            </a:r>
            <a:r>
              <a:rPr lang="ru-RU" dirty="0" smtClean="0"/>
              <a:t> пиво. </a:t>
            </a:r>
            <a:endParaRPr lang="ru-RU" dirty="0"/>
          </a:p>
        </p:txBody>
      </p:sp>
      <p:pic>
        <p:nvPicPr>
          <p:cNvPr id="5" name="Содержимое 4" descr="jarmarok_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447800"/>
            <a:ext cx="3372693" cy="45720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Новорічна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ніч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Але особливою прикрасою </a:t>
            </a:r>
            <a:r>
              <a:rPr lang="ru-RU" sz="1800" dirty="0" err="1" smtClean="0"/>
              <a:t>новорічної</a:t>
            </a:r>
            <a:r>
              <a:rPr lang="ru-RU" sz="1800" dirty="0" smtClean="0"/>
              <a:t> Праги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сніг</a:t>
            </a:r>
            <a:r>
              <a:rPr lang="ru-RU" sz="1800" dirty="0" smtClean="0"/>
              <a:t>,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завжди</a:t>
            </a:r>
            <a:r>
              <a:rPr lang="ru-RU" sz="1800" dirty="0" smtClean="0"/>
              <a:t> </a:t>
            </a:r>
            <a:r>
              <a:rPr lang="ru-RU" sz="1800" dirty="0" err="1" smtClean="0"/>
              <a:t>йде</a:t>
            </a:r>
            <a:r>
              <a:rPr lang="ru-RU" sz="1800" dirty="0" smtClean="0"/>
              <a:t> в </a:t>
            </a:r>
            <a:r>
              <a:rPr lang="ru-RU" sz="1800" dirty="0" err="1" smtClean="0"/>
              <a:t>Щедрий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вечір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новорічну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ніч</a:t>
            </a:r>
            <a:r>
              <a:rPr lang="ru-RU" sz="1800" dirty="0" smtClean="0"/>
              <a:t>, напевно, в </a:t>
            </a:r>
            <a:r>
              <a:rPr lang="ru-RU" sz="1800" dirty="0" err="1" smtClean="0"/>
              <a:t>нагороду</a:t>
            </a:r>
            <a:r>
              <a:rPr lang="ru-RU" sz="1800" dirty="0" smtClean="0"/>
              <a:t> за те,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пражани</a:t>
            </a:r>
            <a:r>
              <a:rPr lang="ru-RU" sz="1800" dirty="0" smtClean="0"/>
              <a:t> свято </a:t>
            </a:r>
            <a:r>
              <a:rPr lang="ru-RU" sz="1800" dirty="0" err="1" smtClean="0"/>
              <a:t>бережуть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святкові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традиції</a:t>
            </a:r>
            <a:r>
              <a:rPr lang="ru-RU" sz="1800" dirty="0" smtClean="0"/>
              <a:t>. У </a:t>
            </a:r>
            <a:r>
              <a:rPr lang="ru-RU" sz="1800" dirty="0" err="1" smtClean="0"/>
              <a:t>новорічну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ніч</a:t>
            </a:r>
            <a:r>
              <a:rPr lang="ru-RU" sz="1800" dirty="0" smtClean="0"/>
              <a:t> </a:t>
            </a:r>
            <a:r>
              <a:rPr lang="ru-RU" sz="1800" dirty="0" err="1" smtClean="0"/>
              <a:t>жителі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гості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чешської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столиці</a:t>
            </a:r>
            <a:r>
              <a:rPr lang="ru-RU" sz="1800" dirty="0" smtClean="0"/>
              <a:t> </a:t>
            </a:r>
            <a:r>
              <a:rPr lang="ru-RU" sz="1800" dirty="0" err="1" smtClean="0"/>
              <a:t>збираються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Старомістській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площі</a:t>
            </a:r>
            <a:r>
              <a:rPr lang="ru-RU" sz="1800" dirty="0" smtClean="0"/>
              <a:t>,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бій</a:t>
            </a:r>
            <a:r>
              <a:rPr lang="ru-RU" sz="1800" dirty="0" smtClean="0"/>
              <a:t> </a:t>
            </a:r>
            <a:r>
              <a:rPr lang="ru-RU" sz="1800" dirty="0" err="1" smtClean="0"/>
              <a:t>курантів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залпи</a:t>
            </a:r>
            <a:r>
              <a:rPr lang="ru-RU" sz="1800" dirty="0" smtClean="0"/>
              <a:t> </a:t>
            </a:r>
            <a:r>
              <a:rPr lang="ru-RU" sz="1800" dirty="0" err="1" smtClean="0"/>
              <a:t>салютів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п'ють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ігристе</a:t>
            </a:r>
            <a:r>
              <a:rPr lang="ru-RU" sz="1800" dirty="0" smtClean="0"/>
              <a:t> вино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пиво, а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поспішають</a:t>
            </a:r>
            <a:r>
              <a:rPr lang="ru-RU" sz="1800" dirty="0" smtClean="0"/>
              <a:t> на Карлов </a:t>
            </a:r>
            <a:r>
              <a:rPr lang="ru-RU" sz="1800" dirty="0" err="1" smtClean="0"/>
              <a:t>міст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загадати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заповітне</a:t>
            </a:r>
            <a:r>
              <a:rPr lang="ru-RU" sz="1800" dirty="0" smtClean="0"/>
              <a:t> </a:t>
            </a:r>
            <a:r>
              <a:rPr lang="ru-RU" sz="1800" dirty="0" err="1" smtClean="0"/>
              <a:t>бажання</a:t>
            </a:r>
            <a:r>
              <a:rPr lang="ru-RU" sz="1800" dirty="0" smtClean="0"/>
              <a:t>, яке </a:t>
            </a:r>
            <a:r>
              <a:rPr lang="ru-RU" sz="1800" dirty="0" err="1" smtClean="0"/>
              <a:t>неодмінно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виповнитися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наступному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scr_0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844824"/>
            <a:ext cx="4248472" cy="3960440"/>
          </a:xfr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Празькі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новорічні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заходи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400" dirty="0" err="1" smtClean="0"/>
              <a:t>Деякі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міста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місцеві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жителі</a:t>
            </a:r>
            <a:r>
              <a:rPr lang="ru-RU" sz="1400" dirty="0" smtClean="0"/>
              <a:t> </a:t>
            </a:r>
            <a:r>
              <a:rPr lang="ru-RU" sz="1400" dirty="0" err="1" smtClean="0"/>
              <a:t>обирають</a:t>
            </a:r>
            <a:r>
              <a:rPr lang="ru-RU" sz="1400" dirty="0" smtClean="0"/>
              <a:t> ресторан, де все включено на </a:t>
            </a:r>
            <a:r>
              <a:rPr lang="ru-RU" sz="1400" dirty="0" err="1" smtClean="0"/>
              <a:t>цілу</a:t>
            </a:r>
            <a:r>
              <a:rPr lang="ru-RU" sz="1400" dirty="0" smtClean="0"/>
              <a:t> </a:t>
            </a:r>
            <a:r>
              <a:rPr lang="ru-RU" sz="1400" dirty="0" err="1" smtClean="0"/>
              <a:t>ніч</a:t>
            </a:r>
            <a:r>
              <a:rPr lang="ru-RU" sz="1400" dirty="0" smtClean="0"/>
              <a:t>: </a:t>
            </a:r>
            <a:r>
              <a:rPr lang="ru-RU" sz="1400" dirty="0" err="1" smtClean="0"/>
              <a:t>їжа</a:t>
            </a:r>
            <a:r>
              <a:rPr lang="ru-RU" sz="1400" dirty="0" smtClean="0"/>
              <a:t>, </a:t>
            </a:r>
            <a:r>
              <a:rPr lang="ru-RU" sz="1400" dirty="0" err="1" smtClean="0"/>
              <a:t>напої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танці</a:t>
            </a:r>
            <a:r>
              <a:rPr lang="ru-RU" sz="1400" dirty="0" smtClean="0"/>
              <a:t>, в той час як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перевагу</a:t>
            </a:r>
            <a:r>
              <a:rPr lang="ru-RU" sz="1400" dirty="0" smtClean="0"/>
              <a:t> </a:t>
            </a:r>
            <a:r>
              <a:rPr lang="ru-RU" sz="1400" dirty="0" err="1" smtClean="0"/>
              <a:t>романтичній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вечері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свічках</a:t>
            </a:r>
            <a:r>
              <a:rPr lang="ru-RU" sz="1400" dirty="0" smtClean="0"/>
              <a:t> в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спокійному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місці</a:t>
            </a:r>
            <a:r>
              <a:rPr lang="ru-RU" sz="1400" dirty="0" smtClean="0"/>
              <a:t> </a:t>
            </a:r>
            <a:r>
              <a:rPr lang="ru-RU" sz="1400" dirty="0" err="1" smtClean="0"/>
              <a:t>центральної</a:t>
            </a:r>
            <a:r>
              <a:rPr lang="ru-RU" sz="1400" dirty="0" smtClean="0"/>
              <a:t> Праги, такому як Мала Страна. </a:t>
            </a:r>
            <a:r>
              <a:rPr lang="ru-RU" sz="1400" dirty="0" err="1" smtClean="0"/>
              <a:t>Більшість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вечірок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молоді</a:t>
            </a:r>
            <a:r>
              <a:rPr lang="ru-RU" sz="1400" dirty="0" smtClean="0"/>
              <a:t> проходить в барах, а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феєрверків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намагаються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знайти</a:t>
            </a:r>
            <a:r>
              <a:rPr lang="ru-RU" sz="1400" dirty="0" smtClean="0"/>
              <a:t> клуб на </a:t>
            </a:r>
            <a:r>
              <a:rPr lang="ru-RU" sz="1400" dirty="0" err="1" smtClean="0"/>
              <a:t>Староміській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площі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часто </a:t>
            </a:r>
            <a:r>
              <a:rPr lang="ru-RU" sz="1400" dirty="0" err="1" smtClean="0"/>
              <a:t>буває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важко</a:t>
            </a:r>
            <a:r>
              <a:rPr lang="ru-RU" sz="1400" dirty="0" smtClean="0"/>
              <a:t>.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купують</a:t>
            </a:r>
            <a:r>
              <a:rPr lang="ru-RU" sz="1400" dirty="0" smtClean="0"/>
              <a:t> квитки на </a:t>
            </a:r>
            <a:r>
              <a:rPr lang="ru-RU" sz="1400" dirty="0" err="1" smtClean="0"/>
              <a:t>вечірку</a:t>
            </a:r>
            <a:r>
              <a:rPr lang="ru-RU" sz="1400" dirty="0" smtClean="0"/>
              <a:t> в </a:t>
            </a:r>
            <a:r>
              <a:rPr lang="ru-RU" sz="1400" dirty="0" err="1" smtClean="0"/>
              <a:t>клубі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музичному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барі</a:t>
            </a:r>
            <a:r>
              <a:rPr lang="ru-RU" sz="1400" dirty="0" smtClean="0"/>
              <a:t>. Хороша забава </a:t>
            </a:r>
            <a:r>
              <a:rPr lang="ru-RU" sz="1400" dirty="0" err="1" smtClean="0"/>
              <a:t>гарантується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безлічі</a:t>
            </a:r>
            <a:r>
              <a:rPr lang="ru-RU" sz="1400" dirty="0" smtClean="0"/>
              <a:t> </a:t>
            </a:r>
            <a:r>
              <a:rPr lang="ru-RU" sz="1400" dirty="0" err="1" smtClean="0"/>
              <a:t>вечірок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декількох</a:t>
            </a:r>
            <a:r>
              <a:rPr lang="ru-RU" sz="1400" dirty="0" smtClean="0"/>
              <a:t> </a:t>
            </a:r>
            <a:r>
              <a:rPr lang="ru-RU" sz="1400" dirty="0" err="1" smtClean="0"/>
              <a:t>тисяч</a:t>
            </a:r>
            <a:r>
              <a:rPr lang="ru-RU" sz="1400" dirty="0" smtClean="0"/>
              <a:t> </a:t>
            </a:r>
            <a:r>
              <a:rPr lang="ru-RU" sz="1400" dirty="0" err="1" smtClean="0"/>
              <a:t>любителів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музики</a:t>
            </a:r>
            <a:r>
              <a:rPr lang="ru-RU" sz="1400" dirty="0" smtClean="0"/>
              <a:t> в </a:t>
            </a:r>
            <a:r>
              <a:rPr lang="ru-RU" sz="1400" dirty="0" err="1" smtClean="0"/>
              <a:t>Празькому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виставковому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комплексі</a:t>
            </a:r>
            <a:r>
              <a:rPr lang="ru-RU" sz="1400" dirty="0" smtClean="0"/>
              <a:t>. Але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настроєні</a:t>
            </a:r>
            <a:r>
              <a:rPr lang="ru-RU" sz="1400" dirty="0" smtClean="0"/>
              <a:t> на </a:t>
            </a:r>
            <a:r>
              <a:rPr lang="ru-RU" sz="1400" dirty="0" err="1" smtClean="0"/>
              <a:t>щось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спокійніше</a:t>
            </a:r>
            <a:r>
              <a:rPr lang="ru-RU" sz="1400" dirty="0" smtClean="0"/>
              <a:t>, можете </a:t>
            </a:r>
            <a:r>
              <a:rPr lang="ru-RU" sz="1400" dirty="0" err="1" smtClean="0"/>
              <a:t>відвідати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новорічні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концерти</a:t>
            </a:r>
            <a:r>
              <a:rPr lang="ru-RU" sz="1400" dirty="0" smtClean="0"/>
              <a:t> в </a:t>
            </a:r>
            <a:r>
              <a:rPr lang="ru-RU" sz="1400" dirty="0" err="1" smtClean="0"/>
              <a:t>Рудольфінумі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Муніципальному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будинку</a:t>
            </a:r>
            <a:r>
              <a:rPr lang="ru-RU" sz="1400" dirty="0" smtClean="0"/>
              <a:t>,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відвідати</a:t>
            </a:r>
            <a:r>
              <a:rPr lang="ru-RU" sz="1400" dirty="0" smtClean="0"/>
              <a:t> одну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безлічі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празьких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церков</a:t>
            </a:r>
            <a:r>
              <a:rPr lang="ru-RU" sz="1400" dirty="0" smtClean="0"/>
              <a:t>. І на </a:t>
            </a:r>
            <a:r>
              <a:rPr lang="ru-RU" sz="1400" dirty="0" err="1" smtClean="0"/>
              <a:t>кінець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популярними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вечірки</a:t>
            </a:r>
            <a:r>
              <a:rPr lang="ru-RU" sz="1400" dirty="0" smtClean="0"/>
              <a:t> </a:t>
            </a:r>
            <a:r>
              <a:rPr lang="ru-RU" sz="1400" dirty="0" err="1" smtClean="0"/>
              <a:t>на</a:t>
            </a:r>
            <a:r>
              <a:rPr lang="ru-RU" sz="1400" dirty="0" smtClean="0"/>
              <a:t> </a:t>
            </a:r>
            <a:r>
              <a:rPr lang="ru-RU" sz="1400" dirty="0" err="1" smtClean="0"/>
              <a:t>човні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включають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напої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їжу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5" name="Содержимое 4" descr="New_Year_in_Pragu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933950" y="1858962"/>
            <a:ext cx="3749675" cy="3749675"/>
          </a:xfr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60648"/>
            <a:ext cx="3733800" cy="792088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Празький замок Святого Джорджа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260648"/>
            <a:ext cx="3733800" cy="7920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Вид на Прагу вночі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Содержимое 8" descr="foto_praga6171755.jpg"/>
          <p:cNvPicPr>
            <a:picLocks noGrp="1" noChangeAspect="1"/>
          </p:cNvPicPr>
          <p:nvPr>
            <p:ph sz="half" idx="4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484784"/>
            <a:ext cx="3733800" cy="4680520"/>
          </a:xfrm>
        </p:spPr>
      </p:pic>
      <p:pic>
        <p:nvPicPr>
          <p:cNvPr id="7" name="Содержимое 4" descr="589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914400" y="1484784"/>
            <a:ext cx="3733800" cy="46805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</TotalTime>
  <Words>369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Презентація </vt:lpstr>
      <vt:lpstr>Зміст </vt:lpstr>
      <vt:lpstr>Новий рік в Празі</vt:lpstr>
      <vt:lpstr>Традиції,зустрічі Нового року в Празі</vt:lpstr>
      <vt:lpstr>Різдвяний ярмарок</vt:lpstr>
      <vt:lpstr>Новорічна ніч</vt:lpstr>
      <vt:lpstr>Празькі новорічні заходи </vt:lpstr>
      <vt:lpstr>Слайд 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</dc:title>
  <dc:creator>Учень-03</dc:creator>
  <cp:lastModifiedBy>Учень-03</cp:lastModifiedBy>
  <cp:revision>11</cp:revision>
  <dcterms:created xsi:type="dcterms:W3CDTF">2013-12-14T02:46:32Z</dcterms:created>
  <dcterms:modified xsi:type="dcterms:W3CDTF">2013-12-14T07:21:07Z</dcterms:modified>
</cp:coreProperties>
</file>