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8332D5-79B4-4844-9BC3-48EE447ECF28}" type="datetimeFigureOut">
              <a:rPr lang="ru-RU" smtClean="0"/>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8332D5-79B4-4844-9BC3-48EE447ECF28}" type="datetimeFigureOut">
              <a:rPr lang="ru-RU" smtClean="0"/>
              <a:t>08.04.2014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8332D5-79B4-4844-9BC3-48EE447ECF28}" type="datetimeFigureOut">
              <a:rPr lang="ru-RU" smtClean="0"/>
              <a:t>08.04.2014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8332D5-79B4-4844-9BC3-48EE447ECF28}" type="datetimeFigureOut">
              <a:rPr lang="ru-RU" smtClean="0"/>
              <a:t>08.04.2014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8332D5-79B4-4844-9BC3-48EE447ECF28}" type="datetimeFigureOut">
              <a:rPr lang="ru-RU" smtClean="0"/>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8332D5-79B4-4844-9BC3-48EE447ECF28}" type="datetimeFigureOut">
              <a:rPr lang="ru-RU" smtClean="0"/>
              <a:t>08.04.2014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9B78C-F378-464A-B0B8-AB0955FCAE9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8000" b="-3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32D5-79B4-4844-9BC3-48EE447ECF28}" type="datetimeFigureOut">
              <a:rPr lang="ru-RU" smtClean="0"/>
              <a:t>08.04.2014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9B78C-F378-464A-B0B8-AB0955FCAE9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422" y="642918"/>
            <a:ext cx="39469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Презентація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5" name="Прямоугольник 4"/>
          <p:cNvSpPr/>
          <p:nvPr/>
        </p:nvSpPr>
        <p:spPr>
          <a:xfrm>
            <a:off x="1000100" y="1785926"/>
            <a:ext cx="658039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На тему:</a:t>
            </a:r>
            <a:b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br>
            <a:r>
              <a:rPr lang="uk-UA" sz="5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“Леонардо</a:t>
            </a: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a:t>
            </a:r>
            <a:r>
              <a:rPr lang="uk-UA" sz="5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да</a:t>
            </a: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Вінчі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
        <p:nvSpPr>
          <p:cNvPr id="6" name="Прямоугольник 5"/>
          <p:cNvSpPr/>
          <p:nvPr/>
        </p:nvSpPr>
        <p:spPr>
          <a:xfrm>
            <a:off x="1500166" y="3929066"/>
            <a:ext cx="6131487"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Підготувала:</a:t>
            </a:r>
            <a:b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b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учениця 11 класу </a:t>
            </a:r>
            <a:b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br>
            <a:r>
              <a:rPr lang="uk-UA" sz="5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Абраменко</a:t>
            </a:r>
            <a:r>
              <a:rPr lang="uk-UA" sz="5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rPr>
              <a:t> Наталія</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06-008-Leonardo-da-Vinchi-1452-1519.png"/>
          <p:cNvPicPr>
            <a:picLocks noGrp="1" noChangeAspect="1"/>
          </p:cNvPicPr>
          <p:nvPr>
            <p:ph idx="1"/>
          </p:nvPr>
        </p:nvPicPr>
        <p:blipFill>
          <a:blip r:embed="rId2"/>
          <a:stretch>
            <a:fillRect/>
          </a:stretch>
        </p:blipFill>
        <p:spPr>
          <a:xfrm>
            <a:off x="4214810" y="500042"/>
            <a:ext cx="4560867" cy="5853113"/>
          </a:xfrm>
          <a:prstGeom prst="rect">
            <a:avLst/>
          </a:prstGeom>
          <a:ln>
            <a:noFill/>
          </a:ln>
          <a:effectLst>
            <a:glow rad="101600">
              <a:schemeClr val="bg2">
                <a:lumMod val="75000"/>
                <a:alpha val="60000"/>
              </a:schemeClr>
            </a:glow>
            <a:softEdge rad="112500"/>
          </a:effectLst>
        </p:spPr>
      </p:pic>
      <p:sp>
        <p:nvSpPr>
          <p:cNvPr id="4" name="Текст 3"/>
          <p:cNvSpPr>
            <a:spLocks noGrp="1"/>
          </p:cNvSpPr>
          <p:nvPr>
            <p:ph type="body" sz="half" idx="2"/>
          </p:nvPr>
        </p:nvSpPr>
        <p:spPr>
          <a:xfrm>
            <a:off x="571472" y="571456"/>
            <a:ext cx="3471858" cy="6286544"/>
          </a:xfrm>
        </p:spPr>
        <p:txBody>
          <a:bodyPr>
            <a:noAutofit/>
          </a:bodyPr>
          <a:lstStyle/>
          <a:p>
            <a:r>
              <a:rPr lang="vi-VN" sz="2400" b="1" i="1" dirty="0">
                <a:solidFill>
                  <a:schemeClr val="bg1"/>
                </a:solidFill>
              </a:rPr>
              <a:t>Леона́рдо да Ві́нчі</a:t>
            </a:r>
            <a:r>
              <a:rPr lang="vi-VN" sz="2400" i="1" dirty="0">
                <a:solidFill>
                  <a:schemeClr val="bg1"/>
                </a:solidFill>
              </a:rPr>
              <a:t> (італ. </a:t>
            </a:r>
            <a:r>
              <a:rPr lang="en-US" sz="2400" i="1" dirty="0">
                <a:solidFill>
                  <a:schemeClr val="bg1"/>
                </a:solidFill>
              </a:rPr>
              <a:t>Leonardo </a:t>
            </a:r>
            <a:r>
              <a:rPr lang="en-US" sz="2400" i="1" dirty="0" err="1">
                <a:solidFill>
                  <a:schemeClr val="bg1"/>
                </a:solidFill>
              </a:rPr>
              <a:t>da</a:t>
            </a:r>
            <a:r>
              <a:rPr lang="en-US" sz="2400" i="1" dirty="0">
                <a:solidFill>
                  <a:schemeClr val="bg1"/>
                </a:solidFill>
              </a:rPr>
              <a:t> Vinci, 15 </a:t>
            </a:r>
            <a:r>
              <a:rPr lang="vi-VN" sz="2400" i="1" dirty="0">
                <a:solidFill>
                  <a:schemeClr val="bg1"/>
                </a:solidFill>
              </a:rPr>
              <a:t>квітня 1452 в Анкіано, коло Вінчі — 2 травня 1519 в замку Кло-Люсе, Амбуаз) — видатний італійський вчений, дослідник, винахідник і художник, архітектор, анатоміст і інженер, одна з найвизначніших постатей італійського Відродження.</a:t>
            </a:r>
            <a:endParaRPr lang="ru-RU" sz="2400" i="1"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6369072"/>
          </a:xfrm>
        </p:spPr>
        <p:txBody>
          <a:bodyPr>
            <a:normAutofit fontScale="90000"/>
          </a:bodyPr>
          <a:lstStyle/>
          <a:p>
            <a:r>
              <a:rPr lang="ru-RU" sz="2000" b="1" i="1" dirty="0">
                <a:solidFill>
                  <a:srgbClr val="FF0000"/>
                </a:solidFill>
              </a:rPr>
              <a:t>Леонардо да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народився</a:t>
            </a:r>
            <a:r>
              <a:rPr lang="ru-RU" sz="2000" b="1" i="1" dirty="0">
                <a:solidFill>
                  <a:srgbClr val="FF0000"/>
                </a:solidFill>
              </a:rPr>
              <a:t> 15 </a:t>
            </a:r>
            <a:r>
              <a:rPr lang="ru-RU" sz="2000" b="1" i="1" dirty="0" err="1" smtClean="0">
                <a:solidFill>
                  <a:srgbClr val="FF0000"/>
                </a:solidFill>
              </a:rPr>
              <a:t>квітня</a:t>
            </a:r>
            <a:r>
              <a:rPr lang="ru-RU" sz="2000" b="1" i="1" dirty="0" smtClean="0">
                <a:solidFill>
                  <a:srgbClr val="FF0000"/>
                </a:solidFill>
              </a:rPr>
              <a:t> 1452</a:t>
            </a:r>
            <a:r>
              <a:rPr lang="ru-RU" sz="2000" b="1" i="1" dirty="0">
                <a:solidFill>
                  <a:srgbClr val="FF0000"/>
                </a:solidFill>
              </a:rPr>
              <a:t> року в </a:t>
            </a:r>
            <a:r>
              <a:rPr lang="ru-RU" sz="2000" b="1" i="1" dirty="0" err="1">
                <a:solidFill>
                  <a:srgbClr val="FF0000"/>
                </a:solidFill>
              </a:rPr>
              <a:t>селищі</a:t>
            </a:r>
            <a:r>
              <a:rPr lang="ru-RU" sz="2000" b="1" i="1" dirty="0">
                <a:solidFill>
                  <a:srgbClr val="FF0000"/>
                </a:solidFill>
              </a:rPr>
              <a:t> </a:t>
            </a:r>
            <a:r>
              <a:rPr lang="ru-RU" sz="2000" b="1" i="1" dirty="0" err="1">
                <a:solidFill>
                  <a:srgbClr val="FF0000"/>
                </a:solidFill>
              </a:rPr>
              <a:t>Анкіано</a:t>
            </a:r>
            <a:r>
              <a:rPr lang="ru-RU" sz="2000" b="1" i="1" dirty="0">
                <a:solidFill>
                  <a:srgbClr val="FF0000"/>
                </a:solidFill>
              </a:rPr>
              <a:t> </a:t>
            </a:r>
            <a:r>
              <a:rPr lang="ru-RU" sz="2000" b="1" i="1" dirty="0" err="1">
                <a:solidFill>
                  <a:srgbClr val="FF0000"/>
                </a:solidFill>
              </a:rPr>
              <a:t>поблизу</a:t>
            </a:r>
            <a:r>
              <a:rPr lang="ru-RU" sz="2000" b="1" i="1" dirty="0">
                <a:solidFill>
                  <a:srgbClr val="FF0000"/>
                </a:solidFill>
              </a:rPr>
              <a:t>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укріпленої</a:t>
            </a:r>
            <a:r>
              <a:rPr lang="ru-RU" sz="2000" b="1" i="1" dirty="0">
                <a:solidFill>
                  <a:srgbClr val="FF0000"/>
                </a:solidFill>
              </a:rPr>
              <a:t> </a:t>
            </a:r>
            <a:r>
              <a:rPr lang="ru-RU" sz="2000" b="1" i="1" dirty="0" err="1">
                <a:solidFill>
                  <a:srgbClr val="FF0000"/>
                </a:solidFill>
              </a:rPr>
              <a:t>фортеці</a:t>
            </a:r>
            <a:r>
              <a:rPr lang="ru-RU" sz="2000" b="1" i="1" dirty="0">
                <a:solidFill>
                  <a:srgbClr val="FF0000"/>
                </a:solidFill>
              </a:rPr>
              <a:t> за 30 км </a:t>
            </a:r>
            <a:r>
              <a:rPr lang="ru-RU" sz="2000" b="1" i="1" dirty="0" err="1">
                <a:solidFill>
                  <a:srgbClr val="FF0000"/>
                </a:solidFill>
              </a:rPr>
              <a:t>від</a:t>
            </a:r>
            <a:r>
              <a:rPr lang="ru-RU" sz="2000" b="1" i="1" dirty="0">
                <a:solidFill>
                  <a:srgbClr val="FF0000"/>
                </a:solidFill>
              </a:rPr>
              <a:t> </a:t>
            </a:r>
            <a:r>
              <a:rPr lang="ru-RU" sz="2000" b="1" i="1" dirty="0" err="1">
                <a:solidFill>
                  <a:srgbClr val="FF0000"/>
                </a:solidFill>
              </a:rPr>
              <a:t>Флоренції</a:t>
            </a:r>
            <a:r>
              <a:rPr lang="ru-RU" sz="2000" b="1" i="1" dirty="0">
                <a:solidFill>
                  <a:srgbClr val="FF0000"/>
                </a:solidFill>
              </a:rPr>
              <a:t>, о «</a:t>
            </a:r>
            <a:r>
              <a:rPr lang="ru-RU" sz="2000" b="1" i="1" dirty="0" err="1">
                <a:solidFill>
                  <a:srgbClr val="FF0000"/>
                </a:solidFill>
              </a:rPr>
              <a:t>третій</a:t>
            </a:r>
            <a:r>
              <a:rPr lang="ru-RU" sz="2000" b="1" i="1" dirty="0">
                <a:solidFill>
                  <a:srgbClr val="FF0000"/>
                </a:solidFill>
              </a:rPr>
              <a:t> </a:t>
            </a:r>
            <a:r>
              <a:rPr lang="ru-RU" sz="2000" b="1" i="1" dirty="0" err="1">
                <a:solidFill>
                  <a:srgbClr val="FF0000"/>
                </a:solidFill>
              </a:rPr>
              <a:t>годині</a:t>
            </a:r>
            <a:r>
              <a:rPr lang="ru-RU" sz="2000" b="1" i="1" dirty="0">
                <a:solidFill>
                  <a:srgbClr val="FF0000"/>
                </a:solidFill>
              </a:rPr>
              <a:t> </a:t>
            </a:r>
            <a:r>
              <a:rPr lang="ru-RU" sz="2000" b="1" i="1" dirty="0" err="1">
                <a:solidFill>
                  <a:srgbClr val="FF0000"/>
                </a:solidFill>
              </a:rPr>
              <a:t>ночі</a:t>
            </a:r>
            <a:r>
              <a:rPr lang="ru-RU" sz="2000" b="1" i="1" dirty="0">
                <a:solidFill>
                  <a:srgbClr val="FF0000"/>
                </a:solidFill>
              </a:rPr>
              <a:t>», </a:t>
            </a:r>
            <a:r>
              <a:rPr lang="ru-RU" sz="2000" b="1" i="1" dirty="0" err="1">
                <a:solidFill>
                  <a:srgbClr val="FF0000"/>
                </a:solidFill>
              </a:rPr>
              <a:t>тобто</a:t>
            </a:r>
            <a:r>
              <a:rPr lang="ru-RU" sz="2000" b="1" i="1" dirty="0">
                <a:solidFill>
                  <a:srgbClr val="FF0000"/>
                </a:solidFill>
              </a:rPr>
              <a:t> </a:t>
            </a:r>
            <a:r>
              <a:rPr lang="ru-RU" sz="2000" b="1" i="1" dirty="0" err="1">
                <a:solidFill>
                  <a:srgbClr val="FF0000"/>
                </a:solidFill>
              </a:rPr>
              <a:t>о</a:t>
            </a:r>
            <a:r>
              <a:rPr lang="ru-RU" sz="2000" b="1" i="1" dirty="0">
                <a:solidFill>
                  <a:srgbClr val="FF0000"/>
                </a:solidFill>
              </a:rPr>
              <a:t> </a:t>
            </a:r>
            <a:r>
              <a:rPr lang="ru-RU" sz="2000" b="1" i="1" dirty="0" err="1">
                <a:solidFill>
                  <a:srgbClr val="FF0000"/>
                </a:solidFill>
              </a:rPr>
              <a:t>дев'ятій</a:t>
            </a:r>
            <a:r>
              <a:rPr lang="ru-RU" sz="2000" b="1" i="1" dirty="0">
                <a:solidFill>
                  <a:srgbClr val="FF0000"/>
                </a:solidFill>
              </a:rPr>
              <a:t> </a:t>
            </a:r>
            <a:r>
              <a:rPr lang="ru-RU" sz="2000" b="1" i="1" dirty="0" err="1">
                <a:solidFill>
                  <a:srgbClr val="FF0000"/>
                </a:solidFill>
              </a:rPr>
              <a:t>вечора</a:t>
            </a:r>
            <a:r>
              <a:rPr lang="ru-RU" sz="2000" b="1" i="1" dirty="0">
                <a:solidFill>
                  <a:srgbClr val="FF0000"/>
                </a:solidFill>
              </a:rPr>
              <a:t> за </a:t>
            </a:r>
            <a:r>
              <a:rPr lang="ru-RU" sz="2000" b="1" i="1" dirty="0" err="1">
                <a:solidFill>
                  <a:srgbClr val="FF0000"/>
                </a:solidFill>
              </a:rPr>
              <a:t>сучасним</a:t>
            </a:r>
            <a:r>
              <a:rPr lang="ru-RU" sz="2000" b="1" i="1" dirty="0">
                <a:solidFill>
                  <a:srgbClr val="FF0000"/>
                </a:solidFill>
              </a:rPr>
              <a:t> </a:t>
            </a:r>
            <a:r>
              <a:rPr lang="ru-RU" sz="2000" b="1" i="1" dirty="0" err="1">
                <a:solidFill>
                  <a:srgbClr val="FF0000"/>
                </a:solidFill>
              </a:rPr>
              <a:t>відліком</a:t>
            </a:r>
            <a:r>
              <a:rPr lang="ru-RU" sz="2000" b="1" i="1" dirty="0">
                <a:solidFill>
                  <a:srgbClr val="FF0000"/>
                </a:solidFill>
              </a:rPr>
              <a:t> часу. В </a:t>
            </a:r>
            <a:r>
              <a:rPr lang="ru-RU" sz="2000" b="1" i="1" dirty="0" err="1">
                <a:solidFill>
                  <a:srgbClr val="FF0000"/>
                </a:solidFill>
              </a:rPr>
              <a:t>щоденнику</a:t>
            </a:r>
            <a:r>
              <a:rPr lang="ru-RU" sz="2000" b="1" i="1" dirty="0">
                <a:solidFill>
                  <a:srgbClr val="FF0000"/>
                </a:solidFill>
              </a:rPr>
              <a:t> </a:t>
            </a:r>
            <a:r>
              <a:rPr lang="ru-RU" sz="2000" b="1" i="1" dirty="0" err="1">
                <a:solidFill>
                  <a:srgbClr val="FF0000"/>
                </a:solidFill>
              </a:rPr>
              <a:t>діда</a:t>
            </a:r>
            <a:r>
              <a:rPr lang="ru-RU" sz="2000" b="1" i="1" dirty="0">
                <a:solidFill>
                  <a:srgbClr val="FF0000"/>
                </a:solidFill>
              </a:rPr>
              <a:t> Леонардо </a:t>
            </a:r>
            <a:r>
              <a:rPr lang="ru-RU" sz="2000" b="1" i="1" dirty="0" err="1">
                <a:solidFill>
                  <a:srgbClr val="FF0000"/>
                </a:solidFill>
              </a:rPr>
              <a:t>зазначено</a:t>
            </a:r>
            <a:r>
              <a:rPr lang="ru-RU" sz="2000" b="1" i="1" dirty="0">
                <a:solidFill>
                  <a:srgbClr val="FF0000"/>
                </a:solidFill>
              </a:rPr>
              <a:t> (</a:t>
            </a:r>
            <a:r>
              <a:rPr lang="ru-RU" sz="2000" b="1" i="1" dirty="0" err="1">
                <a:solidFill>
                  <a:srgbClr val="FF0000"/>
                </a:solidFill>
              </a:rPr>
              <a:t>дослівний</a:t>
            </a:r>
            <a:r>
              <a:rPr lang="ru-RU" sz="2000" b="1" i="1" dirty="0">
                <a:solidFill>
                  <a:srgbClr val="FF0000"/>
                </a:solidFill>
              </a:rPr>
              <a:t> переклад): «В </a:t>
            </a:r>
            <a:r>
              <a:rPr lang="ru-RU" sz="2000" b="1" i="1" dirty="0" err="1">
                <a:solidFill>
                  <a:srgbClr val="FF0000"/>
                </a:solidFill>
              </a:rPr>
              <a:t>суботу</a:t>
            </a:r>
            <a:r>
              <a:rPr lang="ru-RU" sz="2000" b="1" i="1" dirty="0">
                <a:solidFill>
                  <a:srgbClr val="FF0000"/>
                </a:solidFill>
              </a:rPr>
              <a:t>, о </a:t>
            </a:r>
            <a:r>
              <a:rPr lang="ru-RU" sz="2000" b="1" i="1" dirty="0" err="1">
                <a:solidFill>
                  <a:srgbClr val="FF0000"/>
                </a:solidFill>
              </a:rPr>
              <a:t>третій</a:t>
            </a:r>
            <a:r>
              <a:rPr lang="ru-RU" sz="2000" b="1" i="1" dirty="0">
                <a:solidFill>
                  <a:srgbClr val="FF0000"/>
                </a:solidFill>
              </a:rPr>
              <a:t> </a:t>
            </a:r>
            <a:r>
              <a:rPr lang="ru-RU" sz="2000" b="1" i="1" dirty="0" err="1">
                <a:solidFill>
                  <a:srgbClr val="FF0000"/>
                </a:solidFill>
              </a:rPr>
              <a:t>годині</a:t>
            </a:r>
            <a:r>
              <a:rPr lang="ru-RU" sz="2000" b="1" i="1" dirty="0">
                <a:solidFill>
                  <a:srgbClr val="FF0000"/>
                </a:solidFill>
              </a:rPr>
              <a:t> </a:t>
            </a:r>
            <a:r>
              <a:rPr lang="ru-RU" sz="2000" b="1" i="1" dirty="0" err="1">
                <a:solidFill>
                  <a:srgbClr val="FF0000"/>
                </a:solidFill>
              </a:rPr>
              <a:t>ночі</a:t>
            </a:r>
            <a:r>
              <a:rPr lang="ru-RU" sz="2000" b="1" i="1" dirty="0">
                <a:solidFill>
                  <a:srgbClr val="FF0000"/>
                </a:solidFill>
              </a:rPr>
              <a:t> 15 </a:t>
            </a:r>
            <a:r>
              <a:rPr lang="ru-RU" sz="2000" b="1" i="1" dirty="0" err="1">
                <a:solidFill>
                  <a:srgbClr val="FF0000"/>
                </a:solidFill>
              </a:rPr>
              <a:t>квітня</a:t>
            </a:r>
            <a:r>
              <a:rPr lang="ru-RU" sz="2000" b="1" i="1" dirty="0">
                <a:solidFill>
                  <a:srgbClr val="FF0000"/>
                </a:solidFill>
              </a:rPr>
              <a:t> </a:t>
            </a:r>
            <a:r>
              <a:rPr lang="ru-RU" sz="2000" b="1" i="1" dirty="0" err="1">
                <a:solidFill>
                  <a:srgbClr val="FF0000"/>
                </a:solidFill>
              </a:rPr>
              <a:t>народився</a:t>
            </a:r>
            <a:r>
              <a:rPr lang="ru-RU" sz="2000" b="1" i="1" dirty="0">
                <a:solidFill>
                  <a:srgbClr val="FF0000"/>
                </a:solidFill>
              </a:rPr>
              <a:t> </a:t>
            </a:r>
            <a:r>
              <a:rPr lang="ru-RU" sz="2000" b="1" i="1" dirty="0" err="1">
                <a:solidFill>
                  <a:srgbClr val="FF0000"/>
                </a:solidFill>
              </a:rPr>
              <a:t>мій</a:t>
            </a:r>
            <a:r>
              <a:rPr lang="ru-RU" sz="2000" b="1" i="1" dirty="0">
                <a:solidFill>
                  <a:srgbClr val="FF0000"/>
                </a:solidFill>
              </a:rPr>
              <a:t> </a:t>
            </a:r>
            <a:r>
              <a:rPr lang="ru-RU" sz="2000" b="1" i="1" dirty="0" err="1">
                <a:solidFill>
                  <a:srgbClr val="FF0000"/>
                </a:solidFill>
              </a:rPr>
              <a:t>онук</a:t>
            </a:r>
            <a:r>
              <a:rPr lang="ru-RU" sz="2000" b="1" i="1" dirty="0">
                <a:solidFill>
                  <a:srgbClr val="FF0000"/>
                </a:solidFill>
              </a:rPr>
              <a:t>, </a:t>
            </a:r>
            <a:r>
              <a:rPr lang="ru-RU" sz="2000" b="1" i="1" dirty="0" err="1">
                <a:solidFill>
                  <a:srgbClr val="FF0000"/>
                </a:solidFill>
              </a:rPr>
              <a:t>син</a:t>
            </a:r>
            <a:r>
              <a:rPr lang="ru-RU" sz="2000" b="1" i="1" dirty="0">
                <a:solidFill>
                  <a:srgbClr val="FF0000"/>
                </a:solidFill>
              </a:rPr>
              <a:t> </a:t>
            </a:r>
            <a:r>
              <a:rPr lang="ru-RU" sz="2000" b="1" i="1" dirty="0" err="1">
                <a:solidFill>
                  <a:srgbClr val="FF0000"/>
                </a:solidFill>
              </a:rPr>
              <a:t>мого</a:t>
            </a:r>
            <a:r>
              <a:rPr lang="ru-RU" sz="2000" b="1" i="1" dirty="0">
                <a:solidFill>
                  <a:srgbClr val="FF0000"/>
                </a:solidFill>
              </a:rPr>
              <a:t> </a:t>
            </a:r>
            <a:r>
              <a:rPr lang="ru-RU" sz="2000" b="1" i="1" dirty="0" err="1">
                <a:solidFill>
                  <a:srgbClr val="FF0000"/>
                </a:solidFill>
              </a:rPr>
              <a:t>сина</a:t>
            </a:r>
            <a:r>
              <a:rPr lang="ru-RU" sz="2000" b="1" i="1" dirty="0">
                <a:solidFill>
                  <a:srgbClr val="FF0000"/>
                </a:solidFill>
              </a:rPr>
              <a:t> </a:t>
            </a:r>
            <a:r>
              <a:rPr lang="ru-RU" sz="2000" b="1" i="1" dirty="0" err="1">
                <a:solidFill>
                  <a:srgbClr val="FF0000"/>
                </a:solidFill>
              </a:rPr>
              <a:t>П'єро</a:t>
            </a:r>
            <a:r>
              <a:rPr lang="ru-RU" sz="2000" b="1" i="1" dirty="0">
                <a:solidFill>
                  <a:srgbClr val="FF0000"/>
                </a:solidFill>
              </a:rPr>
              <a:t>. Хлопчика назвали Леонардо. </a:t>
            </a:r>
            <a:r>
              <a:rPr lang="ru-RU" sz="2000" b="1" i="1" dirty="0" err="1">
                <a:solidFill>
                  <a:srgbClr val="FF0000"/>
                </a:solidFill>
              </a:rPr>
              <a:t>Його</a:t>
            </a:r>
            <a:r>
              <a:rPr lang="ru-RU" sz="2000" b="1" i="1" dirty="0">
                <a:solidFill>
                  <a:srgbClr val="FF0000"/>
                </a:solidFill>
              </a:rPr>
              <a:t> </a:t>
            </a:r>
            <a:r>
              <a:rPr lang="ru-RU" sz="2000" b="1" i="1" dirty="0" err="1">
                <a:solidFill>
                  <a:srgbClr val="FF0000"/>
                </a:solidFill>
              </a:rPr>
              <a:t>хрестив</a:t>
            </a:r>
            <a:r>
              <a:rPr lang="ru-RU" sz="2000" b="1" i="1" dirty="0">
                <a:solidFill>
                  <a:srgbClr val="FF0000"/>
                </a:solidFill>
              </a:rPr>
              <a:t> </a:t>
            </a:r>
            <a:r>
              <a:rPr lang="ru-RU" sz="2000" b="1" i="1" dirty="0" err="1">
                <a:solidFill>
                  <a:srgbClr val="FF0000"/>
                </a:solidFill>
              </a:rPr>
              <a:t>отець</a:t>
            </a:r>
            <a:r>
              <a:rPr lang="ru-RU" sz="2000" b="1" i="1" dirty="0">
                <a:solidFill>
                  <a:srgbClr val="FF0000"/>
                </a:solidFill>
              </a:rPr>
              <a:t> </a:t>
            </a:r>
            <a:r>
              <a:rPr lang="ru-RU" sz="2000" b="1" i="1" dirty="0" err="1">
                <a:solidFill>
                  <a:srgbClr val="FF0000"/>
                </a:solidFill>
              </a:rPr>
              <a:t>П'єро</a:t>
            </a:r>
            <a:r>
              <a:rPr lang="ru-RU" sz="2000" b="1" i="1" dirty="0">
                <a:solidFill>
                  <a:srgbClr val="FF0000"/>
                </a:solidFill>
              </a:rPr>
              <a:t> </a:t>
            </a:r>
            <a:r>
              <a:rPr lang="ru-RU" sz="2000" b="1" i="1" dirty="0" err="1">
                <a:solidFill>
                  <a:srgbClr val="FF0000"/>
                </a:solidFill>
              </a:rPr>
              <a:t>ді</a:t>
            </a:r>
            <a:r>
              <a:rPr lang="ru-RU" sz="2000" b="1" i="1" dirty="0">
                <a:solidFill>
                  <a:srgbClr val="FF0000"/>
                </a:solidFill>
              </a:rPr>
              <a:t> </a:t>
            </a:r>
            <a:r>
              <a:rPr lang="ru-RU" sz="2000" b="1" i="1" dirty="0" err="1">
                <a:solidFill>
                  <a:srgbClr val="FF0000"/>
                </a:solidFill>
              </a:rPr>
              <a:t>Бартоломео</a:t>
            </a:r>
            <a:r>
              <a:rPr lang="ru-RU" sz="2000" b="1" i="1" dirty="0">
                <a:solidFill>
                  <a:srgbClr val="FF0000"/>
                </a:solidFill>
              </a:rPr>
              <a:t>». </a:t>
            </a:r>
            <a:r>
              <a:rPr lang="ru-RU" sz="2000" b="1" i="1" dirty="0" err="1">
                <a:solidFill>
                  <a:srgbClr val="FF0000"/>
                </a:solidFill>
              </a:rPr>
              <a:t>Його</a:t>
            </a:r>
            <a:r>
              <a:rPr lang="ru-RU" sz="2000" b="1" i="1" dirty="0">
                <a:solidFill>
                  <a:srgbClr val="FF0000"/>
                </a:solidFill>
              </a:rPr>
              <a:t> батьками </a:t>
            </a:r>
            <a:r>
              <a:rPr lang="ru-RU" sz="2000" b="1" i="1" dirty="0" err="1">
                <a:solidFill>
                  <a:srgbClr val="FF0000"/>
                </a:solidFill>
              </a:rPr>
              <a:t>були</a:t>
            </a:r>
            <a:r>
              <a:rPr lang="ru-RU" sz="2000" b="1" i="1" dirty="0">
                <a:solidFill>
                  <a:srgbClr val="FF0000"/>
                </a:solidFill>
              </a:rPr>
              <a:t> 25-річний </a:t>
            </a:r>
            <a:r>
              <a:rPr lang="ru-RU" sz="2000" b="1" i="1" dirty="0" err="1">
                <a:solidFill>
                  <a:srgbClr val="FF0000"/>
                </a:solidFill>
              </a:rPr>
              <a:t>нотаріус</a:t>
            </a:r>
            <a:r>
              <a:rPr lang="ru-RU" sz="2000" b="1" i="1" dirty="0">
                <a:solidFill>
                  <a:srgbClr val="FF0000"/>
                </a:solidFill>
              </a:rPr>
              <a:t> </a:t>
            </a:r>
            <a:r>
              <a:rPr lang="ru-RU" sz="2000" b="1" i="1" dirty="0" err="1">
                <a:solidFill>
                  <a:srgbClr val="FF0000"/>
                </a:solidFill>
              </a:rPr>
              <a:t>П'єро</a:t>
            </a:r>
            <a:r>
              <a:rPr lang="ru-RU" sz="2000" b="1" i="1" dirty="0">
                <a:solidFill>
                  <a:srgbClr val="FF0000"/>
                </a:solidFill>
              </a:rPr>
              <a:t> </a:t>
            </a:r>
            <a:r>
              <a:rPr lang="ru-RU" sz="2000" b="1" i="1" dirty="0" err="1">
                <a:solidFill>
                  <a:srgbClr val="FF0000"/>
                </a:solidFill>
              </a:rPr>
              <a:t>і</a:t>
            </a:r>
            <a:r>
              <a:rPr lang="ru-RU" sz="2000" b="1" i="1" dirty="0">
                <a:solidFill>
                  <a:srgbClr val="FF0000"/>
                </a:solidFill>
              </a:rPr>
              <a:t> </a:t>
            </a:r>
            <a:r>
              <a:rPr lang="ru-RU" sz="2000" b="1" i="1" dirty="0" err="1">
                <a:solidFill>
                  <a:srgbClr val="FF0000"/>
                </a:solidFill>
              </a:rPr>
              <a:t>його</a:t>
            </a:r>
            <a:r>
              <a:rPr lang="ru-RU" sz="2000" b="1" i="1" dirty="0">
                <a:solidFill>
                  <a:srgbClr val="FF0000"/>
                </a:solidFill>
              </a:rPr>
              <a:t> </a:t>
            </a:r>
            <a:r>
              <a:rPr lang="ru-RU" sz="2000" b="1" i="1" dirty="0" err="1">
                <a:solidFill>
                  <a:srgbClr val="FF0000"/>
                </a:solidFill>
              </a:rPr>
              <a:t>кохана</a:t>
            </a:r>
            <a:r>
              <a:rPr lang="ru-RU" sz="2000" b="1" i="1" dirty="0">
                <a:solidFill>
                  <a:srgbClr val="FF0000"/>
                </a:solidFill>
              </a:rPr>
              <a:t>, селянка Катерина. </a:t>
            </a:r>
            <a:r>
              <a:rPr lang="ru-RU" sz="2000" b="1" i="1" dirty="0" err="1">
                <a:solidFill>
                  <a:srgbClr val="FF0000"/>
                </a:solidFill>
              </a:rPr>
              <a:t>Перші</a:t>
            </a:r>
            <a:r>
              <a:rPr lang="ru-RU" sz="2000" b="1" i="1" dirty="0">
                <a:solidFill>
                  <a:srgbClr val="FF0000"/>
                </a:solidFill>
              </a:rPr>
              <a:t> роки </a:t>
            </a:r>
            <a:r>
              <a:rPr lang="ru-RU" sz="2000" b="1" i="1" dirty="0" err="1">
                <a:solidFill>
                  <a:srgbClr val="FF0000"/>
                </a:solidFill>
              </a:rPr>
              <a:t>життя</a:t>
            </a:r>
            <a:r>
              <a:rPr lang="ru-RU" sz="2000" b="1" i="1" dirty="0">
                <a:solidFill>
                  <a:srgbClr val="FF0000"/>
                </a:solidFill>
              </a:rPr>
              <a:t> Леонардо </a:t>
            </a:r>
            <a:r>
              <a:rPr lang="ru-RU" sz="2000" b="1" i="1" dirty="0" err="1">
                <a:solidFill>
                  <a:srgbClr val="FF0000"/>
                </a:solidFill>
              </a:rPr>
              <a:t>провів</a:t>
            </a:r>
            <a:r>
              <a:rPr lang="ru-RU" sz="2000" b="1" i="1" dirty="0">
                <a:solidFill>
                  <a:srgbClr val="FF0000"/>
                </a:solidFill>
              </a:rPr>
              <a:t> разом </a:t>
            </a:r>
            <a:r>
              <a:rPr lang="ru-RU" sz="2000" b="1" i="1" dirty="0" err="1">
                <a:solidFill>
                  <a:srgbClr val="FF0000"/>
                </a:solidFill>
              </a:rPr>
              <a:t>з</a:t>
            </a:r>
            <a:r>
              <a:rPr lang="ru-RU" sz="2000" b="1" i="1" dirty="0">
                <a:solidFill>
                  <a:srgbClr val="FF0000"/>
                </a:solidFill>
              </a:rPr>
              <a:t> </a:t>
            </a:r>
            <a:r>
              <a:rPr lang="ru-RU" sz="2000" b="1" i="1" dirty="0" err="1">
                <a:solidFill>
                  <a:srgbClr val="FF0000"/>
                </a:solidFill>
              </a:rPr>
              <a:t>матір'ю</a:t>
            </a:r>
            <a:r>
              <a:rPr lang="ru-RU" sz="2000" b="1" i="1" dirty="0">
                <a:solidFill>
                  <a:srgbClr val="FF0000"/>
                </a:solidFill>
              </a:rPr>
              <a:t>. </a:t>
            </a:r>
            <a:r>
              <a:rPr lang="ru-RU" sz="2000" b="1" i="1" dirty="0" err="1">
                <a:solidFill>
                  <a:srgbClr val="FF0000"/>
                </a:solidFill>
              </a:rPr>
              <a:t>Його</a:t>
            </a:r>
            <a:r>
              <a:rPr lang="ru-RU" sz="2000" b="1" i="1" dirty="0">
                <a:solidFill>
                  <a:srgbClr val="FF0000"/>
                </a:solidFill>
              </a:rPr>
              <a:t> </a:t>
            </a:r>
            <a:r>
              <a:rPr lang="ru-RU" sz="2000" b="1" i="1" dirty="0" err="1">
                <a:solidFill>
                  <a:srgbClr val="FF0000"/>
                </a:solidFill>
              </a:rPr>
              <a:t>батько</a:t>
            </a:r>
            <a:r>
              <a:rPr lang="ru-RU" sz="2000" b="1" i="1" dirty="0">
                <a:solidFill>
                  <a:srgbClr val="FF0000"/>
                </a:solidFill>
              </a:rPr>
              <a:t> </a:t>
            </a:r>
            <a:r>
              <a:rPr lang="ru-RU" sz="2000" b="1" i="1" dirty="0" err="1">
                <a:solidFill>
                  <a:srgbClr val="FF0000"/>
                </a:solidFill>
              </a:rPr>
              <a:t>незабаром</a:t>
            </a:r>
            <a:r>
              <a:rPr lang="ru-RU" sz="2000" b="1" i="1" dirty="0">
                <a:solidFill>
                  <a:srgbClr val="FF0000"/>
                </a:solidFill>
              </a:rPr>
              <a:t> </a:t>
            </a:r>
            <a:r>
              <a:rPr lang="ru-RU" sz="2000" b="1" i="1" dirty="0" err="1">
                <a:solidFill>
                  <a:srgbClr val="FF0000"/>
                </a:solidFill>
              </a:rPr>
              <a:t>одружився</a:t>
            </a:r>
            <a:r>
              <a:rPr lang="ru-RU" sz="2000" b="1" i="1" dirty="0">
                <a:solidFill>
                  <a:srgbClr val="FF0000"/>
                </a:solidFill>
              </a:rPr>
              <a:t> </a:t>
            </a:r>
            <a:r>
              <a:rPr lang="ru-RU" sz="2000" b="1" i="1" dirty="0" err="1">
                <a:solidFill>
                  <a:srgbClr val="FF0000"/>
                </a:solidFill>
              </a:rPr>
              <a:t>з</a:t>
            </a:r>
            <a:r>
              <a:rPr lang="ru-RU" sz="2000" b="1" i="1" dirty="0">
                <a:solidFill>
                  <a:srgbClr val="FF0000"/>
                </a:solidFill>
              </a:rPr>
              <a:t> </a:t>
            </a:r>
            <a:r>
              <a:rPr lang="ru-RU" sz="2000" b="1" i="1" dirty="0" err="1">
                <a:solidFill>
                  <a:srgbClr val="FF0000"/>
                </a:solidFill>
              </a:rPr>
              <a:t>багатою</a:t>
            </a:r>
            <a:r>
              <a:rPr lang="ru-RU" sz="2000" b="1" i="1" dirty="0">
                <a:solidFill>
                  <a:srgbClr val="FF0000"/>
                </a:solidFill>
              </a:rPr>
              <a:t> </a:t>
            </a:r>
            <a:r>
              <a:rPr lang="ru-RU" sz="2000" b="1" i="1" dirty="0" err="1">
                <a:solidFill>
                  <a:srgbClr val="FF0000"/>
                </a:solidFill>
              </a:rPr>
              <a:t>і</a:t>
            </a:r>
            <a:r>
              <a:rPr lang="ru-RU" sz="2000" b="1" i="1" dirty="0">
                <a:solidFill>
                  <a:srgbClr val="FF0000"/>
                </a:solidFill>
              </a:rPr>
              <a:t> знатною </a:t>
            </a:r>
            <a:r>
              <a:rPr lang="ru-RU" sz="2000" b="1" i="1" dirty="0" err="1">
                <a:solidFill>
                  <a:srgbClr val="FF0000"/>
                </a:solidFill>
              </a:rPr>
              <a:t>дівчиною</a:t>
            </a:r>
            <a:r>
              <a:rPr lang="ru-RU" sz="2000" b="1" i="1" dirty="0">
                <a:solidFill>
                  <a:srgbClr val="FF0000"/>
                </a:solidFill>
              </a:rPr>
              <a:t>, </a:t>
            </a:r>
            <a:r>
              <a:rPr lang="ru-RU" sz="2000" b="1" i="1" dirty="0" err="1">
                <a:solidFill>
                  <a:srgbClr val="FF0000"/>
                </a:solidFill>
              </a:rPr>
              <a:t>але</a:t>
            </a:r>
            <a:r>
              <a:rPr lang="ru-RU" sz="2000" b="1" i="1" dirty="0">
                <a:solidFill>
                  <a:srgbClr val="FF0000"/>
                </a:solidFill>
              </a:rPr>
              <a:t> </a:t>
            </a:r>
            <a:r>
              <a:rPr lang="ru-RU" sz="2000" b="1" i="1" dirty="0" err="1">
                <a:solidFill>
                  <a:srgbClr val="FF0000"/>
                </a:solidFill>
              </a:rPr>
              <a:t>цей</a:t>
            </a:r>
            <a:r>
              <a:rPr lang="ru-RU" sz="2000" b="1" i="1" dirty="0">
                <a:solidFill>
                  <a:srgbClr val="FF0000"/>
                </a:solidFill>
              </a:rPr>
              <a:t> </a:t>
            </a:r>
            <a:r>
              <a:rPr lang="ru-RU" sz="2000" b="1" i="1" dirty="0" err="1">
                <a:solidFill>
                  <a:srgbClr val="FF0000"/>
                </a:solidFill>
              </a:rPr>
              <a:t>шлюб</a:t>
            </a:r>
            <a:r>
              <a:rPr lang="ru-RU" sz="2000" b="1" i="1" dirty="0">
                <a:solidFill>
                  <a:srgbClr val="FF0000"/>
                </a:solidFill>
              </a:rPr>
              <a:t> </a:t>
            </a:r>
            <a:r>
              <a:rPr lang="ru-RU" sz="2000" b="1" i="1" dirty="0" err="1">
                <a:solidFill>
                  <a:srgbClr val="FF0000"/>
                </a:solidFill>
              </a:rPr>
              <a:t>виявився</a:t>
            </a:r>
            <a:r>
              <a:rPr lang="ru-RU" sz="2000" b="1" i="1" dirty="0">
                <a:solidFill>
                  <a:srgbClr val="FF0000"/>
                </a:solidFill>
              </a:rPr>
              <a:t> </a:t>
            </a:r>
            <a:r>
              <a:rPr lang="ru-RU" sz="2000" b="1" i="1" dirty="0" err="1">
                <a:solidFill>
                  <a:srgbClr val="FF0000"/>
                </a:solidFill>
              </a:rPr>
              <a:t>бездітним</a:t>
            </a:r>
            <a:r>
              <a:rPr lang="ru-RU" sz="2000" b="1" i="1" dirty="0">
                <a:solidFill>
                  <a:srgbClr val="FF0000"/>
                </a:solidFill>
              </a:rPr>
              <a:t>, </a:t>
            </a:r>
            <a:r>
              <a:rPr lang="ru-RU" sz="2000" b="1" i="1" dirty="0" err="1">
                <a:solidFill>
                  <a:srgbClr val="FF0000"/>
                </a:solidFill>
              </a:rPr>
              <a:t>і</a:t>
            </a:r>
            <a:r>
              <a:rPr lang="ru-RU" sz="2000" b="1" i="1" dirty="0">
                <a:solidFill>
                  <a:srgbClr val="FF0000"/>
                </a:solidFill>
              </a:rPr>
              <a:t> </a:t>
            </a:r>
            <a:r>
              <a:rPr lang="ru-RU" sz="2000" b="1" i="1" dirty="0" err="1">
                <a:solidFill>
                  <a:srgbClr val="FF0000"/>
                </a:solidFill>
              </a:rPr>
              <a:t>П'єро</a:t>
            </a:r>
            <a:r>
              <a:rPr lang="ru-RU" sz="2000" b="1" i="1" dirty="0">
                <a:solidFill>
                  <a:srgbClr val="FF0000"/>
                </a:solidFill>
              </a:rPr>
              <a:t> забрав </a:t>
            </a:r>
            <a:r>
              <a:rPr lang="ru-RU" sz="2000" b="1" i="1" dirty="0" err="1">
                <a:solidFill>
                  <a:srgbClr val="FF0000"/>
                </a:solidFill>
              </a:rPr>
              <a:t>свого</a:t>
            </a:r>
            <a:r>
              <a:rPr lang="ru-RU" sz="2000" b="1" i="1" dirty="0">
                <a:solidFill>
                  <a:srgbClr val="FF0000"/>
                </a:solidFill>
              </a:rPr>
              <a:t> </a:t>
            </a:r>
            <a:r>
              <a:rPr lang="ru-RU" sz="2000" b="1" i="1" dirty="0" err="1">
                <a:solidFill>
                  <a:srgbClr val="FF0000"/>
                </a:solidFill>
              </a:rPr>
              <a:t>трирічного</a:t>
            </a:r>
            <a:r>
              <a:rPr lang="ru-RU" sz="2000" b="1" i="1" dirty="0">
                <a:solidFill>
                  <a:srgbClr val="FF0000"/>
                </a:solidFill>
              </a:rPr>
              <a:t> </a:t>
            </a:r>
            <a:r>
              <a:rPr lang="ru-RU" sz="2000" b="1" i="1" dirty="0" err="1">
                <a:solidFill>
                  <a:srgbClr val="FF0000"/>
                </a:solidFill>
              </a:rPr>
              <a:t>сина</a:t>
            </a:r>
            <a:r>
              <a:rPr lang="ru-RU" sz="2000" b="1" i="1" dirty="0">
                <a:solidFill>
                  <a:srgbClr val="FF0000"/>
                </a:solidFill>
              </a:rPr>
              <a:t> на </a:t>
            </a:r>
            <a:r>
              <a:rPr lang="ru-RU" sz="2000" b="1" i="1" dirty="0" err="1">
                <a:solidFill>
                  <a:srgbClr val="FF0000"/>
                </a:solidFill>
              </a:rPr>
              <a:t>виховання</a:t>
            </a:r>
            <a:r>
              <a:rPr lang="ru-RU" sz="2000" b="1" i="1" dirty="0">
                <a:solidFill>
                  <a:srgbClr val="FF0000"/>
                </a:solidFill>
              </a:rPr>
              <a:t>. </a:t>
            </a:r>
            <a:r>
              <a:rPr lang="ru-RU" sz="2000" b="1" i="1" dirty="0" err="1">
                <a:solidFill>
                  <a:srgbClr val="FF0000"/>
                </a:solidFill>
              </a:rPr>
              <a:t>Розлучений</a:t>
            </a:r>
            <a:r>
              <a:rPr lang="ru-RU" sz="2000" b="1" i="1" dirty="0">
                <a:solidFill>
                  <a:srgbClr val="FF0000"/>
                </a:solidFill>
              </a:rPr>
              <a:t> </a:t>
            </a:r>
            <a:r>
              <a:rPr lang="ru-RU" sz="2000" b="1" i="1" dirty="0" err="1">
                <a:solidFill>
                  <a:srgbClr val="FF0000"/>
                </a:solidFill>
              </a:rPr>
              <a:t>з</a:t>
            </a:r>
            <a:r>
              <a:rPr lang="ru-RU" sz="2000" b="1" i="1" dirty="0">
                <a:solidFill>
                  <a:srgbClr val="FF0000"/>
                </a:solidFill>
              </a:rPr>
              <a:t> </a:t>
            </a:r>
            <a:r>
              <a:rPr lang="ru-RU" sz="2000" b="1" i="1" dirty="0" err="1">
                <a:solidFill>
                  <a:srgbClr val="FF0000"/>
                </a:solidFill>
              </a:rPr>
              <a:t>матір'ю</a:t>
            </a:r>
            <a:r>
              <a:rPr lang="ru-RU" sz="2000" b="1" i="1" dirty="0">
                <a:solidFill>
                  <a:srgbClr val="FF0000"/>
                </a:solidFill>
              </a:rPr>
              <a:t> Леонардо все </a:t>
            </a:r>
            <a:r>
              <a:rPr lang="ru-RU" sz="2000" b="1" i="1" dirty="0" err="1">
                <a:solidFill>
                  <a:srgbClr val="FF0000"/>
                </a:solidFill>
              </a:rPr>
              <a:t>життя</a:t>
            </a:r>
            <a:r>
              <a:rPr lang="ru-RU" sz="2000" b="1" i="1" dirty="0">
                <a:solidFill>
                  <a:srgbClr val="FF0000"/>
                </a:solidFill>
              </a:rPr>
              <a:t> </a:t>
            </a:r>
            <a:r>
              <a:rPr lang="ru-RU" sz="2000" b="1" i="1" dirty="0" err="1">
                <a:solidFill>
                  <a:srgbClr val="FF0000"/>
                </a:solidFill>
              </a:rPr>
              <a:t>намагався</a:t>
            </a:r>
            <a:r>
              <a:rPr lang="ru-RU" sz="2000" b="1" i="1" dirty="0">
                <a:solidFill>
                  <a:srgbClr val="FF0000"/>
                </a:solidFill>
              </a:rPr>
              <a:t> </a:t>
            </a:r>
            <a:r>
              <a:rPr lang="ru-RU" sz="2000" b="1" i="1" dirty="0" err="1">
                <a:solidFill>
                  <a:srgbClr val="FF0000"/>
                </a:solidFill>
              </a:rPr>
              <a:t>відтворити</a:t>
            </a:r>
            <a:r>
              <a:rPr lang="ru-RU" sz="2000" b="1" i="1" dirty="0">
                <a:solidFill>
                  <a:srgbClr val="FF0000"/>
                </a:solidFill>
              </a:rPr>
              <a:t> </a:t>
            </a:r>
            <a:r>
              <a:rPr lang="ru-RU" sz="2000" b="1" i="1" dirty="0" err="1">
                <a:solidFill>
                  <a:srgbClr val="FF0000"/>
                </a:solidFill>
              </a:rPr>
              <a:t>її</a:t>
            </a:r>
            <a:r>
              <a:rPr lang="ru-RU" sz="2000" b="1" i="1" dirty="0">
                <a:solidFill>
                  <a:srgbClr val="FF0000"/>
                </a:solidFill>
              </a:rPr>
              <a:t> образ у </a:t>
            </a:r>
            <a:r>
              <a:rPr lang="ru-RU" sz="2000" b="1" i="1" dirty="0" err="1">
                <a:solidFill>
                  <a:srgbClr val="FF0000"/>
                </a:solidFill>
              </a:rPr>
              <a:t>своїх</a:t>
            </a:r>
            <a:r>
              <a:rPr lang="ru-RU" sz="2000" b="1" i="1" dirty="0">
                <a:solidFill>
                  <a:srgbClr val="FF0000"/>
                </a:solidFill>
              </a:rPr>
              <a:t> шедеврах.</a:t>
            </a:r>
            <a:br>
              <a:rPr lang="ru-RU" sz="2000" b="1" i="1" dirty="0">
                <a:solidFill>
                  <a:srgbClr val="FF0000"/>
                </a:solidFill>
              </a:rPr>
            </a:br>
            <a:r>
              <a:rPr lang="ru-RU" sz="2000" b="1" i="1" dirty="0">
                <a:solidFill>
                  <a:srgbClr val="FF0000"/>
                </a:solidFill>
              </a:rPr>
              <a:t>В </a:t>
            </a:r>
            <a:r>
              <a:rPr lang="ru-RU" sz="2000" b="1" i="1" dirty="0" err="1">
                <a:solidFill>
                  <a:srgbClr val="FF0000"/>
                </a:solidFill>
              </a:rPr>
              <a:t>Італії</a:t>
            </a:r>
            <a:r>
              <a:rPr lang="ru-RU" sz="2000" b="1" i="1" dirty="0">
                <a:solidFill>
                  <a:srgbClr val="FF0000"/>
                </a:solidFill>
              </a:rPr>
              <a:t> того часу до </a:t>
            </a:r>
            <a:r>
              <a:rPr lang="ru-RU" sz="2000" b="1" i="1" dirty="0" err="1">
                <a:solidFill>
                  <a:srgbClr val="FF0000"/>
                </a:solidFill>
              </a:rPr>
              <a:t>позашлюбних</a:t>
            </a:r>
            <a:r>
              <a:rPr lang="ru-RU" sz="2000" b="1" i="1" dirty="0">
                <a:solidFill>
                  <a:srgbClr val="FF0000"/>
                </a:solidFill>
              </a:rPr>
              <a:t> </a:t>
            </a:r>
            <a:r>
              <a:rPr lang="ru-RU" sz="2000" b="1" i="1" dirty="0" err="1">
                <a:solidFill>
                  <a:srgbClr val="FF0000"/>
                </a:solidFill>
              </a:rPr>
              <a:t>дітей</a:t>
            </a:r>
            <a:r>
              <a:rPr lang="ru-RU" sz="2000" b="1" i="1" dirty="0">
                <a:solidFill>
                  <a:srgbClr val="FF0000"/>
                </a:solidFill>
              </a:rPr>
              <a:t> </a:t>
            </a:r>
            <a:r>
              <a:rPr lang="ru-RU" sz="2000" b="1" i="1" dirty="0" err="1">
                <a:solidFill>
                  <a:srgbClr val="FF0000"/>
                </a:solidFill>
              </a:rPr>
              <a:t>ставилися</a:t>
            </a:r>
            <a:r>
              <a:rPr lang="ru-RU" sz="2000" b="1" i="1" dirty="0">
                <a:solidFill>
                  <a:srgbClr val="FF0000"/>
                </a:solidFill>
              </a:rPr>
              <a:t> </a:t>
            </a:r>
            <a:r>
              <a:rPr lang="ru-RU" sz="2000" b="1" i="1" dirty="0" err="1">
                <a:solidFill>
                  <a:srgbClr val="FF0000"/>
                </a:solidFill>
              </a:rPr>
              <a:t>майже</a:t>
            </a:r>
            <a:r>
              <a:rPr lang="ru-RU" sz="2000" b="1" i="1" dirty="0">
                <a:solidFill>
                  <a:srgbClr val="FF0000"/>
                </a:solidFill>
              </a:rPr>
              <a:t> як до </a:t>
            </a:r>
            <a:r>
              <a:rPr lang="ru-RU" sz="2000" b="1" i="1" dirty="0" err="1">
                <a:solidFill>
                  <a:srgbClr val="FF0000"/>
                </a:solidFill>
              </a:rPr>
              <a:t>законних</a:t>
            </a:r>
            <a:r>
              <a:rPr lang="ru-RU" sz="2000" b="1" i="1" dirty="0">
                <a:solidFill>
                  <a:srgbClr val="FF0000"/>
                </a:solidFill>
              </a:rPr>
              <a:t> </a:t>
            </a:r>
            <a:r>
              <a:rPr lang="ru-RU" sz="2000" b="1" i="1" dirty="0" err="1">
                <a:solidFill>
                  <a:srgbClr val="FF0000"/>
                </a:solidFill>
              </a:rPr>
              <a:t>спадкоємців</a:t>
            </a:r>
            <a:r>
              <a:rPr lang="ru-RU" sz="2000" b="1" i="1" dirty="0">
                <a:solidFill>
                  <a:srgbClr val="FF0000"/>
                </a:solidFill>
              </a:rPr>
              <a:t>. </a:t>
            </a:r>
            <a:r>
              <a:rPr lang="ru-RU" sz="2000" b="1" i="1" dirty="0" err="1">
                <a:solidFill>
                  <a:srgbClr val="FF0000"/>
                </a:solidFill>
              </a:rPr>
              <a:t>Багато</a:t>
            </a:r>
            <a:r>
              <a:rPr lang="ru-RU" sz="2000" b="1" i="1" dirty="0">
                <a:solidFill>
                  <a:srgbClr val="FF0000"/>
                </a:solidFill>
              </a:rPr>
              <a:t> </a:t>
            </a:r>
            <a:r>
              <a:rPr lang="ru-RU" sz="2000" b="1" i="1" dirty="0" err="1">
                <a:solidFill>
                  <a:srgbClr val="FF0000"/>
                </a:solidFill>
              </a:rPr>
              <a:t>впливових</a:t>
            </a:r>
            <a:r>
              <a:rPr lang="ru-RU" sz="2000" b="1" i="1" dirty="0">
                <a:solidFill>
                  <a:srgbClr val="FF0000"/>
                </a:solidFill>
              </a:rPr>
              <a:t> людей </a:t>
            </a:r>
            <a:r>
              <a:rPr lang="ru-RU" sz="2000" b="1" i="1" dirty="0" err="1">
                <a:solidFill>
                  <a:srgbClr val="FF0000"/>
                </a:solidFill>
              </a:rPr>
              <a:t>міста</a:t>
            </a:r>
            <a:r>
              <a:rPr lang="ru-RU" sz="2000" b="1" i="1" dirty="0">
                <a:solidFill>
                  <a:srgbClr val="FF0000"/>
                </a:solidFill>
              </a:rPr>
              <a:t>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сприяли</a:t>
            </a:r>
            <a:r>
              <a:rPr lang="ru-RU" sz="2000" b="1" i="1" dirty="0">
                <a:solidFill>
                  <a:srgbClr val="FF0000"/>
                </a:solidFill>
              </a:rPr>
              <a:t> </a:t>
            </a:r>
            <a:r>
              <a:rPr lang="ru-RU" sz="2000" b="1" i="1" dirty="0" err="1">
                <a:solidFill>
                  <a:srgbClr val="FF0000"/>
                </a:solidFill>
              </a:rPr>
              <a:t>подальшій</a:t>
            </a:r>
            <a:r>
              <a:rPr lang="ru-RU" sz="2000" b="1" i="1" dirty="0">
                <a:solidFill>
                  <a:srgbClr val="FF0000"/>
                </a:solidFill>
              </a:rPr>
              <a:t> </a:t>
            </a:r>
            <a:r>
              <a:rPr lang="ru-RU" sz="2000" b="1" i="1" dirty="0" err="1">
                <a:solidFill>
                  <a:srgbClr val="FF0000"/>
                </a:solidFill>
              </a:rPr>
              <a:t>долі</a:t>
            </a:r>
            <a:r>
              <a:rPr lang="ru-RU" sz="2000" b="1" i="1" dirty="0">
                <a:solidFill>
                  <a:srgbClr val="FF0000"/>
                </a:solidFill>
              </a:rPr>
              <a:t> Леонардо. Коли Леонардо </a:t>
            </a:r>
            <a:r>
              <a:rPr lang="ru-RU" sz="2000" b="1" i="1" dirty="0" err="1">
                <a:solidFill>
                  <a:srgbClr val="FF0000"/>
                </a:solidFill>
              </a:rPr>
              <a:t>було</a:t>
            </a:r>
            <a:r>
              <a:rPr lang="ru-RU" sz="2000" b="1" i="1" dirty="0">
                <a:solidFill>
                  <a:srgbClr val="FF0000"/>
                </a:solidFill>
              </a:rPr>
              <a:t> 13 </a:t>
            </a:r>
            <a:r>
              <a:rPr lang="ru-RU" sz="2000" b="1" i="1" dirty="0" err="1">
                <a:solidFill>
                  <a:srgbClr val="FF0000"/>
                </a:solidFill>
              </a:rPr>
              <a:t>років</a:t>
            </a:r>
            <a:r>
              <a:rPr lang="ru-RU" sz="2000" b="1" i="1" dirty="0">
                <a:solidFill>
                  <a:srgbClr val="FF0000"/>
                </a:solidFill>
              </a:rPr>
              <a:t>, </a:t>
            </a:r>
            <a:r>
              <a:rPr lang="ru-RU" sz="2000" b="1" i="1" dirty="0" err="1">
                <a:solidFill>
                  <a:srgbClr val="FF0000"/>
                </a:solidFill>
              </a:rPr>
              <a:t>його</a:t>
            </a:r>
            <a:r>
              <a:rPr lang="ru-RU" sz="2000" b="1" i="1" dirty="0">
                <a:solidFill>
                  <a:srgbClr val="FF0000"/>
                </a:solidFill>
              </a:rPr>
              <a:t> </a:t>
            </a:r>
            <a:r>
              <a:rPr lang="ru-RU" sz="2000" b="1" i="1" dirty="0" err="1" smtClean="0">
                <a:solidFill>
                  <a:srgbClr val="FF0000"/>
                </a:solidFill>
              </a:rPr>
              <a:t>мачуха</a:t>
            </a:r>
            <a:r>
              <a:rPr lang="ru-RU" sz="2000" b="1" i="1" dirty="0" smtClean="0">
                <a:solidFill>
                  <a:srgbClr val="FF0000"/>
                </a:solidFill>
              </a:rPr>
              <a:t> померла </a:t>
            </a:r>
            <a:r>
              <a:rPr lang="ru-RU" sz="2000" b="1" i="1" dirty="0">
                <a:solidFill>
                  <a:srgbClr val="FF0000"/>
                </a:solidFill>
              </a:rPr>
              <a:t>при пологах. </a:t>
            </a:r>
            <a:r>
              <a:rPr lang="ru-RU" sz="2000" b="1" i="1" dirty="0" err="1">
                <a:solidFill>
                  <a:srgbClr val="FF0000"/>
                </a:solidFill>
              </a:rPr>
              <a:t>Батько</a:t>
            </a:r>
            <a:r>
              <a:rPr lang="ru-RU" sz="2000" b="1" i="1" dirty="0">
                <a:solidFill>
                  <a:srgbClr val="FF0000"/>
                </a:solidFill>
              </a:rPr>
              <a:t> </a:t>
            </a:r>
            <a:r>
              <a:rPr lang="ru-RU" sz="2000" b="1" i="1" dirty="0" err="1">
                <a:solidFill>
                  <a:srgbClr val="FF0000"/>
                </a:solidFill>
              </a:rPr>
              <a:t>одружувався</a:t>
            </a:r>
            <a:r>
              <a:rPr lang="ru-RU" sz="2000" b="1" i="1" dirty="0">
                <a:solidFill>
                  <a:srgbClr val="FF0000"/>
                </a:solidFill>
              </a:rPr>
              <a:t> </a:t>
            </a:r>
            <a:r>
              <a:rPr lang="ru-RU" sz="2000" b="1" i="1" dirty="0" err="1">
                <a:solidFill>
                  <a:srgbClr val="FF0000"/>
                </a:solidFill>
              </a:rPr>
              <a:t>вдруге</a:t>
            </a:r>
            <a:r>
              <a:rPr lang="ru-RU" sz="2000" b="1" i="1" dirty="0">
                <a:solidFill>
                  <a:srgbClr val="FF0000"/>
                </a:solidFill>
              </a:rPr>
              <a:t> </a:t>
            </a:r>
            <a:r>
              <a:rPr lang="ru-RU" sz="2000" b="1" i="1" dirty="0" err="1">
                <a:solidFill>
                  <a:srgbClr val="FF0000"/>
                </a:solidFill>
              </a:rPr>
              <a:t>і</a:t>
            </a:r>
            <a:r>
              <a:rPr lang="ru-RU" sz="2000" b="1" i="1" dirty="0">
                <a:solidFill>
                  <a:srgbClr val="FF0000"/>
                </a:solidFill>
              </a:rPr>
              <a:t> </a:t>
            </a:r>
            <a:r>
              <a:rPr lang="ru-RU" sz="2000" b="1" i="1" dirty="0" err="1">
                <a:solidFill>
                  <a:srgbClr val="FF0000"/>
                </a:solidFill>
              </a:rPr>
              <a:t>незабаром</a:t>
            </a:r>
            <a:r>
              <a:rPr lang="ru-RU" sz="2000" b="1" i="1" dirty="0">
                <a:solidFill>
                  <a:srgbClr val="FF0000"/>
                </a:solidFill>
              </a:rPr>
              <a:t> </a:t>
            </a:r>
            <a:r>
              <a:rPr lang="ru-RU" sz="2000" b="1" i="1" dirty="0" err="1">
                <a:solidFill>
                  <a:srgbClr val="FF0000"/>
                </a:solidFill>
              </a:rPr>
              <a:t>залишився</a:t>
            </a:r>
            <a:r>
              <a:rPr lang="ru-RU" sz="2000" b="1" i="1" dirty="0">
                <a:solidFill>
                  <a:srgbClr val="FF0000"/>
                </a:solidFill>
              </a:rPr>
              <a:t> </a:t>
            </a:r>
            <a:r>
              <a:rPr lang="ru-RU" sz="2000" b="1" i="1" dirty="0" err="1">
                <a:solidFill>
                  <a:srgbClr val="FF0000"/>
                </a:solidFill>
              </a:rPr>
              <a:t>вдівцем</a:t>
            </a:r>
            <a:r>
              <a:rPr lang="ru-RU" sz="2000" b="1" i="1" dirty="0">
                <a:solidFill>
                  <a:srgbClr val="FF0000"/>
                </a:solidFill>
              </a:rPr>
              <a:t>. </a:t>
            </a:r>
            <a:r>
              <a:rPr lang="ru-RU" sz="2000" b="1" i="1" dirty="0" err="1">
                <a:solidFill>
                  <a:srgbClr val="FF0000"/>
                </a:solidFill>
              </a:rPr>
              <a:t>Він</a:t>
            </a:r>
            <a:r>
              <a:rPr lang="ru-RU" sz="2000" b="1" i="1" dirty="0">
                <a:solidFill>
                  <a:srgbClr val="FF0000"/>
                </a:solidFill>
              </a:rPr>
              <a:t> прожив 67 </a:t>
            </a:r>
            <a:r>
              <a:rPr lang="ru-RU" sz="2000" b="1" i="1" dirty="0" err="1">
                <a:solidFill>
                  <a:srgbClr val="FF0000"/>
                </a:solidFill>
              </a:rPr>
              <a:t>років</a:t>
            </a:r>
            <a:r>
              <a:rPr lang="ru-RU" sz="2000" b="1" i="1" dirty="0">
                <a:solidFill>
                  <a:srgbClr val="FF0000"/>
                </a:solidFill>
              </a:rPr>
              <a:t>, </a:t>
            </a:r>
            <a:r>
              <a:rPr lang="ru-RU" sz="2000" b="1" i="1" dirty="0" err="1">
                <a:solidFill>
                  <a:srgbClr val="FF0000"/>
                </a:solidFill>
              </a:rPr>
              <a:t>був</a:t>
            </a:r>
            <a:r>
              <a:rPr lang="ru-RU" sz="2000" b="1" i="1" dirty="0">
                <a:solidFill>
                  <a:srgbClr val="FF0000"/>
                </a:solidFill>
              </a:rPr>
              <a:t> </a:t>
            </a:r>
            <a:r>
              <a:rPr lang="ru-RU" sz="2000" b="1" i="1" dirty="0" err="1">
                <a:solidFill>
                  <a:srgbClr val="FF0000"/>
                </a:solidFill>
              </a:rPr>
              <a:t>чотири</a:t>
            </a:r>
            <a:r>
              <a:rPr lang="ru-RU" sz="2000" b="1" i="1" dirty="0">
                <a:solidFill>
                  <a:srgbClr val="FF0000"/>
                </a:solidFill>
              </a:rPr>
              <a:t> рази </a:t>
            </a:r>
            <a:r>
              <a:rPr lang="ru-RU" sz="2000" b="1" i="1" dirty="0" err="1">
                <a:solidFill>
                  <a:srgbClr val="FF0000"/>
                </a:solidFill>
              </a:rPr>
              <a:t>одружений</a:t>
            </a:r>
            <a:r>
              <a:rPr lang="ru-RU" sz="2000" b="1" i="1" dirty="0">
                <a:solidFill>
                  <a:srgbClr val="FF0000"/>
                </a:solidFill>
              </a:rPr>
              <a:t> </a:t>
            </a:r>
            <a:r>
              <a:rPr lang="ru-RU" sz="2000" b="1" i="1" dirty="0" err="1">
                <a:solidFill>
                  <a:srgbClr val="FF0000"/>
                </a:solidFill>
              </a:rPr>
              <a:t>і</a:t>
            </a:r>
            <a:r>
              <a:rPr lang="ru-RU" sz="2000" b="1" i="1" dirty="0">
                <a:solidFill>
                  <a:srgbClr val="FF0000"/>
                </a:solidFill>
              </a:rPr>
              <a:t> </a:t>
            </a:r>
            <a:r>
              <a:rPr lang="ru-RU" sz="2000" b="1" i="1" dirty="0" err="1">
                <a:solidFill>
                  <a:srgbClr val="FF0000"/>
                </a:solidFill>
              </a:rPr>
              <a:t>мав</a:t>
            </a:r>
            <a:r>
              <a:rPr lang="ru-RU" sz="2000" b="1" i="1" dirty="0">
                <a:solidFill>
                  <a:srgbClr val="FF0000"/>
                </a:solidFill>
              </a:rPr>
              <a:t> 12 </a:t>
            </a:r>
            <a:r>
              <a:rPr lang="ru-RU" sz="2000" b="1" i="1" dirty="0" err="1">
                <a:solidFill>
                  <a:srgbClr val="FF0000"/>
                </a:solidFill>
              </a:rPr>
              <a:t>дітей</a:t>
            </a:r>
            <a:r>
              <a:rPr lang="ru-RU" sz="2000" b="1" i="1" dirty="0">
                <a:solidFill>
                  <a:srgbClr val="FF0000"/>
                </a:solidFill>
              </a:rPr>
              <a:t>. </a:t>
            </a:r>
            <a:r>
              <a:rPr lang="ru-RU" sz="2000" b="1" i="1" dirty="0" err="1">
                <a:solidFill>
                  <a:srgbClr val="FF0000"/>
                </a:solidFill>
              </a:rPr>
              <a:t>Батько</a:t>
            </a:r>
            <a:r>
              <a:rPr lang="ru-RU" sz="2000" b="1" i="1" dirty="0">
                <a:solidFill>
                  <a:srgbClr val="FF0000"/>
                </a:solidFill>
              </a:rPr>
              <a:t> </a:t>
            </a:r>
            <a:r>
              <a:rPr lang="ru-RU" sz="2000" b="1" i="1" dirty="0" err="1">
                <a:solidFill>
                  <a:srgbClr val="FF0000"/>
                </a:solidFill>
              </a:rPr>
              <a:t>намагався</a:t>
            </a:r>
            <a:r>
              <a:rPr lang="ru-RU" sz="2000" b="1" i="1" dirty="0">
                <a:solidFill>
                  <a:srgbClr val="FF0000"/>
                </a:solidFill>
              </a:rPr>
              <a:t> </a:t>
            </a:r>
            <a:r>
              <a:rPr lang="ru-RU" sz="2000" b="1" i="1" dirty="0" err="1">
                <a:solidFill>
                  <a:srgbClr val="FF0000"/>
                </a:solidFill>
              </a:rPr>
              <a:t>залучити</a:t>
            </a:r>
            <a:r>
              <a:rPr lang="ru-RU" sz="2000" b="1" i="1" dirty="0">
                <a:solidFill>
                  <a:srgbClr val="FF0000"/>
                </a:solidFill>
              </a:rPr>
              <a:t> Леонардо до </a:t>
            </a:r>
            <a:r>
              <a:rPr lang="ru-RU" sz="2000" b="1" i="1" dirty="0" err="1">
                <a:solidFill>
                  <a:srgbClr val="FF0000"/>
                </a:solidFill>
              </a:rPr>
              <a:t>сімейної</a:t>
            </a:r>
            <a:r>
              <a:rPr lang="ru-RU" sz="2000" b="1" i="1" dirty="0">
                <a:solidFill>
                  <a:srgbClr val="FF0000"/>
                </a:solidFill>
              </a:rPr>
              <a:t> </a:t>
            </a:r>
            <a:r>
              <a:rPr lang="ru-RU" sz="2000" b="1" i="1" dirty="0" err="1">
                <a:solidFill>
                  <a:srgbClr val="FF0000"/>
                </a:solidFill>
              </a:rPr>
              <a:t>професії</a:t>
            </a:r>
            <a:r>
              <a:rPr lang="ru-RU" sz="2000" b="1" i="1" dirty="0">
                <a:solidFill>
                  <a:srgbClr val="FF0000"/>
                </a:solidFill>
              </a:rPr>
              <a:t>, </a:t>
            </a:r>
            <a:r>
              <a:rPr lang="ru-RU" sz="2000" b="1" i="1" dirty="0" err="1">
                <a:solidFill>
                  <a:srgbClr val="FF0000"/>
                </a:solidFill>
              </a:rPr>
              <a:t>але</a:t>
            </a:r>
            <a:r>
              <a:rPr lang="ru-RU" sz="2000" b="1" i="1" dirty="0">
                <a:solidFill>
                  <a:srgbClr val="FF0000"/>
                </a:solidFill>
              </a:rPr>
              <a:t> </a:t>
            </a:r>
            <a:r>
              <a:rPr lang="ru-RU" sz="2000" b="1" i="1" dirty="0" err="1">
                <a:solidFill>
                  <a:srgbClr val="FF0000"/>
                </a:solidFill>
              </a:rPr>
              <a:t>безуспішно</a:t>
            </a:r>
            <a:r>
              <a:rPr lang="ru-RU" sz="2000" b="1" i="1" dirty="0">
                <a:solidFill>
                  <a:srgbClr val="FF0000"/>
                </a:solidFill>
              </a:rPr>
              <a:t>: </a:t>
            </a:r>
            <a:r>
              <a:rPr lang="ru-RU" sz="2000" b="1" i="1" dirty="0" err="1">
                <a:solidFill>
                  <a:srgbClr val="FF0000"/>
                </a:solidFill>
              </a:rPr>
              <a:t>син</a:t>
            </a:r>
            <a:r>
              <a:rPr lang="ru-RU" sz="2000" b="1" i="1" dirty="0">
                <a:solidFill>
                  <a:srgbClr val="FF0000"/>
                </a:solidFill>
              </a:rPr>
              <a:t> не </a:t>
            </a:r>
            <a:r>
              <a:rPr lang="ru-RU" sz="2000" b="1" i="1" dirty="0" err="1">
                <a:solidFill>
                  <a:srgbClr val="FF0000"/>
                </a:solidFill>
              </a:rPr>
              <a:t>цікавився</a:t>
            </a:r>
            <a:r>
              <a:rPr lang="ru-RU" sz="2000" b="1" i="1" dirty="0">
                <a:solidFill>
                  <a:srgbClr val="FF0000"/>
                </a:solidFill>
              </a:rPr>
              <a:t> законами </a:t>
            </a:r>
            <a:r>
              <a:rPr lang="ru-RU" sz="2000" b="1" i="1" dirty="0" err="1">
                <a:solidFill>
                  <a:srgbClr val="FF0000"/>
                </a:solidFill>
              </a:rPr>
              <a:t>суспільства</a:t>
            </a:r>
            <a:r>
              <a:rPr lang="ru-RU" sz="2000" b="1" i="1" dirty="0">
                <a:solidFill>
                  <a:srgbClr val="FF0000"/>
                </a:solidFill>
              </a:rPr>
              <a:t>.</a:t>
            </a:r>
            <a:br>
              <a:rPr lang="ru-RU" sz="2000" b="1" i="1" dirty="0">
                <a:solidFill>
                  <a:srgbClr val="FF0000"/>
                </a:solidFill>
              </a:rPr>
            </a:br>
            <a:r>
              <a:rPr lang="ru-RU" sz="2000" b="1" i="1" dirty="0">
                <a:solidFill>
                  <a:srgbClr val="FF0000"/>
                </a:solidFill>
              </a:rPr>
              <a:t>Леонардо не </a:t>
            </a:r>
            <a:r>
              <a:rPr lang="ru-RU" sz="2000" b="1" i="1" dirty="0" err="1">
                <a:solidFill>
                  <a:srgbClr val="FF0000"/>
                </a:solidFill>
              </a:rPr>
              <a:t>мав</a:t>
            </a:r>
            <a:r>
              <a:rPr lang="ru-RU" sz="2000" b="1" i="1" dirty="0">
                <a:solidFill>
                  <a:srgbClr val="FF0000"/>
                </a:solidFill>
              </a:rPr>
              <a:t> </a:t>
            </a:r>
            <a:r>
              <a:rPr lang="ru-RU" sz="2000" b="1" i="1" dirty="0" err="1">
                <a:solidFill>
                  <a:srgbClr val="FF0000"/>
                </a:solidFill>
              </a:rPr>
              <a:t>прізвища</a:t>
            </a:r>
            <a:r>
              <a:rPr lang="ru-RU" sz="2000" b="1" i="1" dirty="0">
                <a:solidFill>
                  <a:srgbClr val="FF0000"/>
                </a:solidFill>
              </a:rPr>
              <a:t> в </a:t>
            </a:r>
            <a:r>
              <a:rPr lang="ru-RU" sz="2000" b="1" i="1" dirty="0" err="1">
                <a:solidFill>
                  <a:srgbClr val="FF0000"/>
                </a:solidFill>
              </a:rPr>
              <a:t>сучасному</a:t>
            </a:r>
            <a:r>
              <a:rPr lang="ru-RU" sz="2000" b="1" i="1" dirty="0">
                <a:solidFill>
                  <a:srgbClr val="FF0000"/>
                </a:solidFill>
              </a:rPr>
              <a:t> </a:t>
            </a:r>
            <a:r>
              <a:rPr lang="ru-RU" sz="2000" b="1" i="1" dirty="0" err="1">
                <a:solidFill>
                  <a:srgbClr val="FF0000"/>
                </a:solidFill>
              </a:rPr>
              <a:t>розумінні</a:t>
            </a:r>
            <a:r>
              <a:rPr lang="ru-RU" sz="2000" b="1" i="1" dirty="0">
                <a:solidFill>
                  <a:srgbClr val="FF0000"/>
                </a:solidFill>
              </a:rPr>
              <a:t>; «да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означає</a:t>
            </a:r>
            <a:r>
              <a:rPr lang="ru-RU" sz="2000" b="1" i="1" dirty="0">
                <a:solidFill>
                  <a:srgbClr val="FF0000"/>
                </a:solidFill>
              </a:rPr>
              <a:t> просто «(родом) </a:t>
            </a:r>
            <a:r>
              <a:rPr lang="ru-RU" sz="2000" b="1" i="1" dirty="0" err="1">
                <a:solidFill>
                  <a:srgbClr val="FF0000"/>
                </a:solidFill>
              </a:rPr>
              <a:t>з</a:t>
            </a:r>
            <a:r>
              <a:rPr lang="ru-RU" sz="2000" b="1" i="1" dirty="0">
                <a:solidFill>
                  <a:srgbClr val="FF0000"/>
                </a:solidFill>
              </a:rPr>
              <a:t> </a:t>
            </a:r>
            <a:r>
              <a:rPr lang="ru-RU" sz="2000" b="1" i="1" dirty="0" err="1">
                <a:solidFill>
                  <a:srgbClr val="FF0000"/>
                </a:solidFill>
              </a:rPr>
              <a:t>містечка</a:t>
            </a:r>
            <a:r>
              <a:rPr lang="ru-RU" sz="2000" b="1" i="1" dirty="0">
                <a:solidFill>
                  <a:srgbClr val="FF0000"/>
                </a:solidFill>
              </a:rPr>
              <a:t>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Повне</a:t>
            </a:r>
            <a:r>
              <a:rPr lang="ru-RU" sz="2000" b="1" i="1" dirty="0">
                <a:solidFill>
                  <a:srgbClr val="FF0000"/>
                </a:solidFill>
              </a:rPr>
              <a:t> </a:t>
            </a:r>
            <a:r>
              <a:rPr lang="ru-RU" sz="2000" b="1" i="1" dirty="0" err="1">
                <a:solidFill>
                  <a:srgbClr val="FF0000"/>
                </a:solidFill>
              </a:rPr>
              <a:t>його</a:t>
            </a:r>
            <a:r>
              <a:rPr lang="ru-RU" sz="2000" b="1" i="1" dirty="0">
                <a:solidFill>
                  <a:srgbClr val="FF0000"/>
                </a:solidFill>
              </a:rPr>
              <a:t> </a:t>
            </a:r>
            <a:r>
              <a:rPr lang="ru-RU" sz="2000" b="1" i="1" dirty="0" err="1">
                <a:solidFill>
                  <a:srgbClr val="FF0000"/>
                </a:solidFill>
              </a:rPr>
              <a:t>ім'я</a:t>
            </a:r>
            <a:r>
              <a:rPr lang="ru-RU" sz="2000" b="1" i="1" dirty="0">
                <a:solidFill>
                  <a:srgbClr val="FF0000"/>
                </a:solidFill>
              </a:rPr>
              <a:t> — Леонардо, </a:t>
            </a:r>
            <a:r>
              <a:rPr lang="ru-RU" sz="2000" b="1" i="1" dirty="0" err="1">
                <a:solidFill>
                  <a:srgbClr val="FF0000"/>
                </a:solidFill>
              </a:rPr>
              <a:t>син</a:t>
            </a:r>
            <a:r>
              <a:rPr lang="ru-RU" sz="2000" b="1" i="1" dirty="0">
                <a:solidFill>
                  <a:srgbClr val="FF0000"/>
                </a:solidFill>
              </a:rPr>
              <a:t> пана </a:t>
            </a:r>
            <a:r>
              <a:rPr lang="ru-RU" sz="2000" b="1" i="1" dirty="0" err="1">
                <a:solidFill>
                  <a:srgbClr val="FF0000"/>
                </a:solidFill>
              </a:rPr>
              <a:t>П'єро</a:t>
            </a:r>
            <a:r>
              <a:rPr lang="ru-RU" sz="2000" b="1" i="1" dirty="0">
                <a:solidFill>
                  <a:srgbClr val="FF0000"/>
                </a:solidFill>
              </a:rPr>
              <a:t> </a:t>
            </a:r>
            <a:r>
              <a:rPr lang="ru-RU" sz="2000" b="1" i="1" dirty="0" err="1">
                <a:solidFill>
                  <a:srgbClr val="FF0000"/>
                </a:solidFill>
              </a:rPr>
              <a:t>з</a:t>
            </a:r>
            <a:r>
              <a:rPr lang="ru-RU" sz="2000" b="1" i="1" dirty="0">
                <a:solidFill>
                  <a:srgbClr val="FF0000"/>
                </a:solidFill>
              </a:rPr>
              <a:t> </a:t>
            </a:r>
            <a:r>
              <a:rPr lang="ru-RU" sz="2000" b="1" i="1" dirty="0" err="1">
                <a:solidFill>
                  <a:srgbClr val="FF0000"/>
                </a:solidFill>
              </a:rPr>
              <a:t>Вінчі</a:t>
            </a:r>
            <a:r>
              <a:rPr lang="ru-RU" sz="2000" b="1" i="1" dirty="0">
                <a:solidFill>
                  <a:srgbClr val="FF0000"/>
                </a:solidFill>
              </a:rPr>
              <a:t> (</a:t>
            </a:r>
            <a:r>
              <a:rPr lang="ru-RU" sz="2000" b="1" i="1" dirty="0" err="1">
                <a:solidFill>
                  <a:srgbClr val="FF0000"/>
                </a:solidFill>
              </a:rPr>
              <a:t>італ</a:t>
            </a:r>
            <a:r>
              <a:rPr lang="ru-RU" sz="2000" b="1" i="1" dirty="0">
                <a:solidFill>
                  <a:srgbClr val="FF0000"/>
                </a:solidFill>
              </a:rPr>
              <a:t>.</a:t>
            </a:r>
            <a:r>
              <a:rPr lang="en-US" sz="2000" b="1" i="1" dirty="0">
                <a:solidFill>
                  <a:srgbClr val="FF0000"/>
                </a:solidFill>
              </a:rPr>
              <a:t>Leonardo </a:t>
            </a:r>
            <a:r>
              <a:rPr lang="en-US" sz="2000" b="1" i="1" dirty="0" err="1">
                <a:solidFill>
                  <a:srgbClr val="FF0000"/>
                </a:solidFill>
              </a:rPr>
              <a:t>di</a:t>
            </a:r>
            <a:r>
              <a:rPr lang="en-US" sz="2000" b="1" i="1" dirty="0">
                <a:solidFill>
                  <a:srgbClr val="FF0000"/>
                </a:solidFill>
              </a:rPr>
              <a:t> ser </a:t>
            </a:r>
            <a:r>
              <a:rPr lang="en-US" sz="2000" b="1" i="1" dirty="0" err="1">
                <a:solidFill>
                  <a:srgbClr val="FF0000"/>
                </a:solidFill>
              </a:rPr>
              <a:t>Piero</a:t>
            </a:r>
            <a:r>
              <a:rPr lang="en-US" sz="2000" b="1" i="1" dirty="0">
                <a:solidFill>
                  <a:srgbClr val="FF0000"/>
                </a:solidFill>
              </a:rPr>
              <a:t> </a:t>
            </a:r>
            <a:r>
              <a:rPr lang="en-US" sz="2000" b="1" i="1" dirty="0" err="1">
                <a:solidFill>
                  <a:srgbClr val="FF0000"/>
                </a:solidFill>
              </a:rPr>
              <a:t>da</a:t>
            </a:r>
            <a:r>
              <a:rPr lang="en-US" sz="2000" b="1" i="1" dirty="0">
                <a:solidFill>
                  <a:srgbClr val="FF0000"/>
                </a:solidFill>
              </a:rPr>
              <a:t> Vinci).</a:t>
            </a:r>
            <a:br>
              <a:rPr lang="en-US" sz="2000" b="1" i="1" dirty="0">
                <a:solidFill>
                  <a:srgbClr val="FF0000"/>
                </a:solidFill>
              </a:rPr>
            </a:br>
            <a:r>
              <a:rPr lang="en-US" dirty="0" smtClean="0"/>
              <a:t/>
            </a:r>
            <a:br>
              <a:rPr lang="en-US" dirty="0" smtClean="0"/>
            </a:b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928670"/>
            <a:ext cx="3251231" cy="5643602"/>
          </a:xfrm>
        </p:spPr>
        <p:txBody>
          <a:bodyPr>
            <a:noAutofit/>
          </a:bodyPr>
          <a:lstStyle/>
          <a:p>
            <a:r>
              <a:rPr lang="ru-RU" sz="1800" b="1" i="1" dirty="0">
                <a:solidFill>
                  <a:schemeClr val="bg1"/>
                </a:solidFill>
              </a:rPr>
              <a:t>Першим </a:t>
            </a:r>
            <a:r>
              <a:rPr lang="ru-RU" sz="1800" b="1" i="1" dirty="0" err="1">
                <a:solidFill>
                  <a:schemeClr val="bg1"/>
                </a:solidFill>
              </a:rPr>
              <a:t>вчителем</a:t>
            </a:r>
            <a:r>
              <a:rPr lang="ru-RU" sz="1800" b="1" i="1" dirty="0">
                <a:solidFill>
                  <a:schemeClr val="bg1"/>
                </a:solidFill>
              </a:rPr>
              <a:t> Леонардо, (коли </a:t>
            </a:r>
            <a:r>
              <a:rPr lang="ru-RU" sz="1800" b="1" i="1" dirty="0" err="1">
                <a:solidFill>
                  <a:schemeClr val="bg1"/>
                </a:solidFill>
              </a:rPr>
              <a:t>він</a:t>
            </a:r>
            <a:r>
              <a:rPr lang="ru-RU" sz="1800" b="1" i="1" dirty="0">
                <a:solidFill>
                  <a:schemeClr val="bg1"/>
                </a:solidFill>
              </a:rPr>
              <a:t> </a:t>
            </a:r>
            <a:r>
              <a:rPr lang="ru-RU" sz="1800" b="1" i="1" dirty="0" err="1">
                <a:solidFill>
                  <a:schemeClr val="bg1"/>
                </a:solidFill>
              </a:rPr>
              <a:t>мав</a:t>
            </a:r>
            <a:r>
              <a:rPr lang="ru-RU" sz="1800" b="1" i="1" dirty="0">
                <a:solidFill>
                  <a:schemeClr val="bg1"/>
                </a:solidFill>
              </a:rPr>
              <a:t> </a:t>
            </a:r>
            <a:r>
              <a:rPr lang="ru-RU" sz="1800" b="1" i="1" dirty="0" err="1">
                <a:solidFill>
                  <a:schemeClr val="bg1"/>
                </a:solidFill>
              </a:rPr>
              <a:t>приблизно</a:t>
            </a:r>
            <a:r>
              <a:rPr lang="ru-RU" sz="1800" b="1" i="1" dirty="0">
                <a:solidFill>
                  <a:schemeClr val="bg1"/>
                </a:solidFill>
              </a:rPr>
              <a:t> 15 </a:t>
            </a:r>
            <a:r>
              <a:rPr lang="ru-RU" sz="1800" b="1" i="1" dirty="0" err="1">
                <a:solidFill>
                  <a:schemeClr val="bg1"/>
                </a:solidFill>
              </a:rPr>
              <a:t>років</a:t>
            </a:r>
            <a:r>
              <a:rPr lang="ru-RU" sz="1800" b="1" i="1" dirty="0">
                <a:solidFill>
                  <a:schemeClr val="bg1"/>
                </a:solidFill>
              </a:rPr>
              <a:t>), </a:t>
            </a:r>
            <a:r>
              <a:rPr lang="ru-RU" sz="1800" b="1" i="1" dirty="0" err="1">
                <a:solidFill>
                  <a:schemeClr val="bg1"/>
                </a:solidFill>
              </a:rPr>
              <a:t>вважають</a:t>
            </a:r>
            <a:r>
              <a:rPr lang="ru-RU" sz="1800" b="1" i="1" dirty="0">
                <a:solidFill>
                  <a:schemeClr val="bg1"/>
                </a:solidFill>
              </a:rPr>
              <a:t> </a:t>
            </a:r>
            <a:r>
              <a:rPr lang="ru-RU" sz="1800" b="1" i="1" dirty="0" err="1">
                <a:solidFill>
                  <a:schemeClr val="bg1"/>
                </a:solidFill>
              </a:rPr>
              <a:t>Андреа</a:t>
            </a:r>
            <a:r>
              <a:rPr lang="ru-RU" sz="1800" b="1" i="1" dirty="0">
                <a:solidFill>
                  <a:schemeClr val="bg1"/>
                </a:solidFill>
              </a:rPr>
              <a:t> </a:t>
            </a:r>
            <a:r>
              <a:rPr lang="ru-RU" sz="1800" b="1" i="1" dirty="0" err="1">
                <a:solidFill>
                  <a:schemeClr val="bg1"/>
                </a:solidFill>
              </a:rPr>
              <a:t>Вероккіо</a:t>
            </a:r>
            <a:r>
              <a:rPr lang="ru-RU" sz="1800" b="1" i="1" dirty="0">
                <a:solidFill>
                  <a:schemeClr val="bg1"/>
                </a:solidFill>
              </a:rPr>
              <a:t> (</a:t>
            </a:r>
            <a:r>
              <a:rPr lang="ru-RU" sz="1800" b="1" i="1" dirty="0" err="1">
                <a:solidFill>
                  <a:schemeClr val="bg1"/>
                </a:solidFill>
              </a:rPr>
              <a:t>італ</a:t>
            </a:r>
            <a:r>
              <a:rPr lang="ru-RU" sz="1800" b="1" i="1" dirty="0">
                <a:solidFill>
                  <a:schemeClr val="bg1"/>
                </a:solidFill>
              </a:rPr>
              <a:t>. </a:t>
            </a:r>
            <a:r>
              <a:rPr lang="en-US" sz="1800" b="1" i="1" dirty="0">
                <a:solidFill>
                  <a:schemeClr val="bg1"/>
                </a:solidFill>
              </a:rPr>
              <a:t>Andrea del Verrocchio), </a:t>
            </a:r>
            <a:r>
              <a:rPr lang="ru-RU" sz="1800" b="1" i="1" dirty="0" err="1">
                <a:solidFill>
                  <a:schemeClr val="bg1"/>
                </a:solidFill>
              </a:rPr>
              <a:t>італійського</a:t>
            </a:r>
            <a:r>
              <a:rPr lang="ru-RU" sz="1800" b="1" i="1" dirty="0">
                <a:solidFill>
                  <a:schemeClr val="bg1"/>
                </a:solidFill>
              </a:rPr>
              <a:t> скульптора та художника </a:t>
            </a:r>
            <a:r>
              <a:rPr lang="ru-RU" sz="1800" b="1" i="1" dirty="0" err="1">
                <a:solidFill>
                  <a:schemeClr val="bg1"/>
                </a:solidFill>
              </a:rPr>
              <a:t>епохиВідродження</a:t>
            </a:r>
            <a:r>
              <a:rPr lang="ru-RU" sz="1800" b="1" i="1" dirty="0">
                <a:solidFill>
                  <a:schemeClr val="bg1"/>
                </a:solidFill>
              </a:rPr>
              <a:t>. В </a:t>
            </a:r>
            <a:r>
              <a:rPr lang="ru-RU" sz="1800" b="1" i="1" dirty="0" err="1">
                <a:solidFill>
                  <a:schemeClr val="bg1"/>
                </a:solidFill>
              </a:rPr>
              <a:t>майстерні</a:t>
            </a:r>
            <a:r>
              <a:rPr lang="ru-RU" sz="1800" b="1" i="1" dirty="0">
                <a:solidFill>
                  <a:schemeClr val="bg1"/>
                </a:solidFill>
              </a:rPr>
              <a:t> </a:t>
            </a:r>
            <a:r>
              <a:rPr lang="ru-RU" sz="1800" b="1" i="1" dirty="0" err="1">
                <a:solidFill>
                  <a:schemeClr val="bg1"/>
                </a:solidFill>
              </a:rPr>
              <a:t>Верроккіо</a:t>
            </a:r>
            <a:r>
              <a:rPr lang="ru-RU" sz="1800" b="1" i="1" dirty="0">
                <a:solidFill>
                  <a:schemeClr val="bg1"/>
                </a:solidFill>
              </a:rPr>
              <a:t>, </a:t>
            </a:r>
            <a:r>
              <a:rPr lang="ru-RU" sz="1800" b="1" i="1" dirty="0" err="1">
                <a:solidFill>
                  <a:schemeClr val="bg1"/>
                </a:solidFill>
              </a:rPr>
              <a:t>що</a:t>
            </a:r>
            <a:r>
              <a:rPr lang="ru-RU" sz="1800" b="1" i="1" dirty="0">
                <a:solidFill>
                  <a:schemeClr val="bg1"/>
                </a:solidFill>
              </a:rPr>
              <a:t> </a:t>
            </a:r>
            <a:r>
              <a:rPr lang="ru-RU" sz="1800" b="1" i="1" dirty="0" err="1">
                <a:solidFill>
                  <a:schemeClr val="bg1"/>
                </a:solidFill>
              </a:rPr>
              <a:t>містилася</a:t>
            </a:r>
            <a:r>
              <a:rPr lang="ru-RU" sz="1800" b="1" i="1" dirty="0">
                <a:solidFill>
                  <a:schemeClr val="bg1"/>
                </a:solidFill>
              </a:rPr>
              <a:t> </a:t>
            </a:r>
            <a:r>
              <a:rPr lang="ru-RU" sz="1800" b="1" i="1" dirty="0" err="1">
                <a:solidFill>
                  <a:schemeClr val="bg1"/>
                </a:solidFill>
              </a:rPr>
              <a:t>в</a:t>
            </a:r>
            <a:r>
              <a:rPr lang="ru-RU" sz="1800" b="1" i="1" dirty="0">
                <a:solidFill>
                  <a:schemeClr val="bg1"/>
                </a:solidFill>
              </a:rPr>
              <a:t> </a:t>
            </a:r>
            <a:r>
              <a:rPr lang="ru-RU" sz="1800" b="1" i="1" dirty="0" err="1">
                <a:solidFill>
                  <a:schemeClr val="bg1"/>
                </a:solidFill>
              </a:rPr>
              <a:t>інтелектуальному</a:t>
            </a:r>
            <a:r>
              <a:rPr lang="ru-RU" sz="1800" b="1" i="1" dirty="0">
                <a:solidFill>
                  <a:schemeClr val="bg1"/>
                </a:solidFill>
              </a:rPr>
              <a:t> </a:t>
            </a:r>
            <a:r>
              <a:rPr lang="ru-RU" sz="1800" b="1" i="1" dirty="0" err="1">
                <a:solidFill>
                  <a:schemeClr val="bg1"/>
                </a:solidFill>
              </a:rPr>
              <a:t>центрі</a:t>
            </a:r>
            <a:r>
              <a:rPr lang="ru-RU" sz="1800" b="1" i="1" dirty="0">
                <a:solidFill>
                  <a:schemeClr val="bg1"/>
                </a:solidFill>
              </a:rPr>
              <a:t> </a:t>
            </a:r>
            <a:r>
              <a:rPr lang="ru-RU" sz="1800" b="1" i="1" dirty="0" err="1">
                <a:solidFill>
                  <a:schemeClr val="bg1"/>
                </a:solidFill>
              </a:rPr>
              <a:t>тодішньої</a:t>
            </a:r>
            <a:r>
              <a:rPr lang="ru-RU" sz="1800" b="1" i="1" dirty="0">
                <a:solidFill>
                  <a:schemeClr val="bg1"/>
                </a:solidFill>
              </a:rPr>
              <a:t> </a:t>
            </a:r>
            <a:r>
              <a:rPr lang="ru-RU" sz="1800" b="1" i="1" dirty="0" err="1">
                <a:solidFill>
                  <a:schemeClr val="bg1"/>
                </a:solidFill>
              </a:rPr>
              <a:t>Італії</a:t>
            </a:r>
            <a:r>
              <a:rPr lang="ru-RU" sz="1800" b="1" i="1" dirty="0">
                <a:solidFill>
                  <a:schemeClr val="bg1"/>
                </a:solidFill>
              </a:rPr>
              <a:t> — </a:t>
            </a:r>
            <a:r>
              <a:rPr lang="ru-RU" sz="1800" b="1" i="1" dirty="0" err="1">
                <a:solidFill>
                  <a:schemeClr val="bg1"/>
                </a:solidFill>
              </a:rPr>
              <a:t>місті</a:t>
            </a:r>
            <a:r>
              <a:rPr lang="ru-RU" sz="1800" b="1" i="1" dirty="0">
                <a:solidFill>
                  <a:schemeClr val="bg1"/>
                </a:solidFill>
              </a:rPr>
              <a:t> </a:t>
            </a:r>
            <a:r>
              <a:rPr lang="ru-RU" sz="1800" b="1" i="1" dirty="0" err="1">
                <a:solidFill>
                  <a:schemeClr val="bg1"/>
                </a:solidFill>
              </a:rPr>
              <a:t>Флоренції</a:t>
            </a:r>
            <a:r>
              <a:rPr lang="ru-RU" sz="1800" b="1" i="1" dirty="0">
                <a:solidFill>
                  <a:schemeClr val="bg1"/>
                </a:solidFill>
              </a:rPr>
              <a:t>, Леонардо </a:t>
            </a:r>
            <a:r>
              <a:rPr lang="ru-RU" sz="1800" b="1" i="1" dirty="0" err="1">
                <a:solidFill>
                  <a:schemeClr val="bg1"/>
                </a:solidFill>
              </a:rPr>
              <a:t>вивчав</a:t>
            </a:r>
            <a:r>
              <a:rPr lang="ru-RU" sz="1800" b="1" i="1" dirty="0">
                <a:solidFill>
                  <a:schemeClr val="bg1"/>
                </a:solidFill>
              </a:rPr>
              <a:t> </a:t>
            </a:r>
            <a:r>
              <a:rPr lang="ru-RU" sz="1800" b="1" i="1" dirty="0" err="1">
                <a:solidFill>
                  <a:schemeClr val="bg1"/>
                </a:solidFill>
              </a:rPr>
              <a:t>також</a:t>
            </a:r>
            <a:r>
              <a:rPr lang="ru-RU" sz="1800" b="1" i="1" dirty="0">
                <a:solidFill>
                  <a:schemeClr val="bg1"/>
                </a:solidFill>
              </a:rPr>
              <a:t> </a:t>
            </a:r>
            <a:r>
              <a:rPr lang="ru-RU" sz="1800" b="1" i="1" dirty="0" err="1">
                <a:solidFill>
                  <a:schemeClr val="bg1"/>
                </a:solidFill>
              </a:rPr>
              <a:t>гуманітарні</a:t>
            </a:r>
            <a:r>
              <a:rPr lang="ru-RU" sz="1800" b="1" i="1" dirty="0">
                <a:solidFill>
                  <a:schemeClr val="bg1"/>
                </a:solidFill>
              </a:rPr>
              <a:t> науки, тут </a:t>
            </a:r>
            <a:r>
              <a:rPr lang="ru-RU" sz="1800" b="1" i="1" dirty="0" err="1">
                <a:solidFill>
                  <a:schemeClr val="bg1"/>
                </a:solidFill>
              </a:rPr>
              <a:t>він</a:t>
            </a:r>
            <a:r>
              <a:rPr lang="ru-RU" sz="1800" b="1" i="1" dirty="0">
                <a:solidFill>
                  <a:schemeClr val="bg1"/>
                </a:solidFill>
              </a:rPr>
              <a:t> </a:t>
            </a:r>
            <a:r>
              <a:rPr lang="ru-RU" sz="1800" b="1" i="1" dirty="0" err="1">
                <a:solidFill>
                  <a:schemeClr val="bg1"/>
                </a:solidFill>
              </a:rPr>
              <a:t>набув</a:t>
            </a:r>
            <a:r>
              <a:rPr lang="ru-RU" sz="1800" b="1" i="1" dirty="0">
                <a:solidFill>
                  <a:schemeClr val="bg1"/>
                </a:solidFill>
              </a:rPr>
              <a:t> </a:t>
            </a:r>
            <a:r>
              <a:rPr lang="ru-RU" sz="1800" b="1" i="1" dirty="0" err="1">
                <a:solidFill>
                  <a:schemeClr val="bg1"/>
                </a:solidFill>
              </a:rPr>
              <a:t>деяких</a:t>
            </a:r>
            <a:r>
              <a:rPr lang="ru-RU" sz="1800" b="1" i="1" dirty="0">
                <a:solidFill>
                  <a:schemeClr val="bg1"/>
                </a:solidFill>
              </a:rPr>
              <a:t> </a:t>
            </a:r>
            <a:r>
              <a:rPr lang="ru-RU" sz="1800" b="1" i="1" dirty="0" err="1">
                <a:solidFill>
                  <a:schemeClr val="bg1"/>
                </a:solidFill>
              </a:rPr>
              <a:t>технічних</a:t>
            </a:r>
            <a:r>
              <a:rPr lang="ru-RU" sz="1800" b="1" i="1" dirty="0">
                <a:solidFill>
                  <a:schemeClr val="bg1"/>
                </a:solidFill>
              </a:rPr>
              <a:t> </a:t>
            </a:r>
            <a:r>
              <a:rPr lang="ru-RU" sz="1800" b="1" i="1" dirty="0" err="1">
                <a:solidFill>
                  <a:schemeClr val="bg1"/>
                </a:solidFill>
              </a:rPr>
              <a:t>знань</a:t>
            </a:r>
            <a:r>
              <a:rPr lang="ru-RU" sz="1800" b="1" i="1" dirty="0">
                <a:solidFill>
                  <a:schemeClr val="bg1"/>
                </a:solidFill>
              </a:rPr>
              <a:t>. У 1473 </a:t>
            </a:r>
            <a:r>
              <a:rPr lang="ru-RU" sz="1800" b="1" i="1" dirty="0" err="1">
                <a:solidFill>
                  <a:schemeClr val="bg1"/>
                </a:solidFill>
              </a:rPr>
              <a:t>році</a:t>
            </a:r>
            <a:r>
              <a:rPr lang="ru-RU" sz="1800" b="1" i="1" dirty="0">
                <a:solidFill>
                  <a:schemeClr val="bg1"/>
                </a:solidFill>
              </a:rPr>
              <a:t>, у </a:t>
            </a:r>
            <a:r>
              <a:rPr lang="ru-RU" sz="1800" b="1" i="1" dirty="0" err="1">
                <a:solidFill>
                  <a:schemeClr val="bg1"/>
                </a:solidFill>
              </a:rPr>
              <a:t>віці</a:t>
            </a:r>
            <a:r>
              <a:rPr lang="ru-RU" sz="1800" b="1" i="1" dirty="0">
                <a:solidFill>
                  <a:schemeClr val="bg1"/>
                </a:solidFill>
              </a:rPr>
              <a:t> 20 </a:t>
            </a:r>
            <a:r>
              <a:rPr lang="ru-RU" sz="1800" b="1" i="1" dirty="0" err="1">
                <a:solidFill>
                  <a:schemeClr val="bg1"/>
                </a:solidFill>
              </a:rPr>
              <a:t>років</a:t>
            </a:r>
            <a:r>
              <a:rPr lang="ru-RU" sz="1800" b="1" i="1" dirty="0">
                <a:solidFill>
                  <a:schemeClr val="bg1"/>
                </a:solidFill>
              </a:rPr>
              <a:t>, Леонардо да </a:t>
            </a:r>
            <a:r>
              <a:rPr lang="ru-RU" sz="1800" b="1" i="1" dirty="0" err="1">
                <a:solidFill>
                  <a:schemeClr val="bg1"/>
                </a:solidFill>
              </a:rPr>
              <a:t>Вінчі</a:t>
            </a:r>
            <a:r>
              <a:rPr lang="ru-RU" sz="1800" b="1" i="1" dirty="0">
                <a:solidFill>
                  <a:schemeClr val="bg1"/>
                </a:solidFill>
              </a:rPr>
              <a:t> </a:t>
            </a:r>
            <a:r>
              <a:rPr lang="ru-RU" sz="1800" b="1" i="1" dirty="0" err="1">
                <a:solidFill>
                  <a:schemeClr val="bg1"/>
                </a:solidFill>
              </a:rPr>
              <a:t>отримав</a:t>
            </a:r>
            <a:r>
              <a:rPr lang="ru-RU" sz="1800" b="1" i="1" dirty="0">
                <a:solidFill>
                  <a:schemeClr val="bg1"/>
                </a:solidFill>
              </a:rPr>
              <a:t> </a:t>
            </a:r>
            <a:r>
              <a:rPr lang="ru-RU" sz="1800" b="1" i="1" dirty="0" err="1">
                <a:solidFill>
                  <a:schemeClr val="bg1"/>
                </a:solidFill>
              </a:rPr>
              <a:t>кваліфікацію</a:t>
            </a:r>
            <a:r>
              <a:rPr lang="ru-RU" sz="1800" b="1" i="1" dirty="0">
                <a:solidFill>
                  <a:schemeClr val="bg1"/>
                </a:solidFill>
              </a:rPr>
              <a:t> </a:t>
            </a:r>
            <a:r>
              <a:rPr lang="ru-RU" sz="1800" b="1" i="1" dirty="0" err="1">
                <a:solidFill>
                  <a:schemeClr val="bg1"/>
                </a:solidFill>
              </a:rPr>
              <a:t>майстра</a:t>
            </a:r>
            <a:r>
              <a:rPr lang="ru-RU" sz="1800" b="1" i="1" dirty="0">
                <a:solidFill>
                  <a:schemeClr val="bg1"/>
                </a:solidFill>
              </a:rPr>
              <a:t> в </a:t>
            </a:r>
            <a:r>
              <a:rPr lang="ru-RU" sz="1800" b="1" i="1" dirty="0" err="1">
                <a:solidFill>
                  <a:schemeClr val="bg1"/>
                </a:solidFill>
              </a:rPr>
              <a:t>Гільдії</a:t>
            </a:r>
            <a:r>
              <a:rPr lang="ru-RU" sz="1800" b="1" i="1" dirty="0">
                <a:solidFill>
                  <a:schemeClr val="bg1"/>
                </a:solidFill>
              </a:rPr>
              <a:t> Святого </a:t>
            </a:r>
            <a:r>
              <a:rPr lang="ru-RU" sz="1800" b="1" i="1" dirty="0" smtClean="0">
                <a:solidFill>
                  <a:schemeClr val="bg1"/>
                </a:solidFill>
              </a:rPr>
              <a:t>Луки</a:t>
            </a:r>
            <a:endParaRPr lang="ru-RU" sz="1800" b="1" i="1" dirty="0">
              <a:solidFill>
                <a:schemeClr val="bg1"/>
              </a:solidFill>
            </a:endParaRPr>
          </a:p>
        </p:txBody>
      </p:sp>
      <p:pic>
        <p:nvPicPr>
          <p:cNvPr id="7" name="Содержимое 6" descr="portrait_of_perugino-large.jpg"/>
          <p:cNvPicPr>
            <a:picLocks noGrp="1" noChangeAspect="1"/>
          </p:cNvPicPr>
          <p:nvPr>
            <p:ph idx="1"/>
          </p:nvPr>
        </p:nvPicPr>
        <p:blipFill>
          <a:blip r:embed="rId2"/>
          <a:stretch>
            <a:fillRect/>
          </a:stretch>
        </p:blipFill>
        <p:spPr>
          <a:xfrm>
            <a:off x="4214810" y="500042"/>
            <a:ext cx="4266919" cy="5853113"/>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3008313" cy="571504"/>
          </a:xfrm>
        </p:spPr>
        <p:txBody>
          <a:bodyPr/>
          <a:lstStyle/>
          <a:p>
            <a:pPr algn="ctr"/>
            <a:r>
              <a:rPr lang="uk-UA" i="1" dirty="0" smtClean="0">
                <a:solidFill>
                  <a:schemeClr val="accent2"/>
                </a:solidFill>
              </a:rPr>
              <a:t>Творчий шлях</a:t>
            </a:r>
            <a:endParaRPr lang="ru-RU" i="1" dirty="0">
              <a:solidFill>
                <a:schemeClr val="accent2"/>
              </a:solidFill>
            </a:endParaRPr>
          </a:p>
        </p:txBody>
      </p:sp>
      <p:pic>
        <p:nvPicPr>
          <p:cNvPr id="5" name="Содержимое 4" descr="03k0177a.jpg"/>
          <p:cNvPicPr>
            <a:picLocks noGrp="1" noChangeAspect="1"/>
          </p:cNvPicPr>
          <p:nvPr>
            <p:ph idx="1"/>
          </p:nvPr>
        </p:nvPicPr>
        <p:blipFill>
          <a:blip r:embed="rId2"/>
          <a:stretch>
            <a:fillRect/>
          </a:stretch>
        </p:blipFill>
        <p:spPr>
          <a:xfrm>
            <a:off x="4500562" y="428604"/>
            <a:ext cx="4020713" cy="5853113"/>
          </a:xfrm>
          <a:prstGeom prst="rect">
            <a:avLst/>
          </a:prstGeom>
          <a:ln>
            <a:noFill/>
          </a:ln>
          <a:effectLst>
            <a:glow rad="63500">
              <a:schemeClr val="accent2">
                <a:satMod val="175000"/>
                <a:alpha val="40000"/>
              </a:schemeClr>
            </a:glow>
            <a:softEdge rad="112500"/>
          </a:effectLst>
        </p:spPr>
      </p:pic>
      <p:sp>
        <p:nvSpPr>
          <p:cNvPr id="4" name="Текст 3"/>
          <p:cNvSpPr>
            <a:spLocks noGrp="1"/>
          </p:cNvSpPr>
          <p:nvPr>
            <p:ph type="body" sz="half" idx="2"/>
          </p:nvPr>
        </p:nvSpPr>
        <p:spPr>
          <a:xfrm>
            <a:off x="457200" y="857232"/>
            <a:ext cx="3008313" cy="5643602"/>
          </a:xfrm>
        </p:spPr>
        <p:txBody>
          <a:bodyPr/>
          <a:lstStyle/>
          <a:p>
            <a:r>
              <a:rPr lang="ru-RU" sz="1600" b="1" i="1" dirty="0">
                <a:solidFill>
                  <a:schemeClr val="accent2"/>
                </a:solidFill>
              </a:rPr>
              <a:t>У </a:t>
            </a:r>
            <a:r>
              <a:rPr lang="ru-RU" sz="1600" b="1" i="1" dirty="0" err="1">
                <a:solidFill>
                  <a:schemeClr val="accent2"/>
                </a:solidFill>
              </a:rPr>
              <a:t>віці</a:t>
            </a:r>
            <a:r>
              <a:rPr lang="ru-RU" sz="1600" b="1" i="1" dirty="0">
                <a:solidFill>
                  <a:schemeClr val="accent2"/>
                </a:solidFill>
              </a:rPr>
              <a:t> 24 </a:t>
            </a:r>
            <a:r>
              <a:rPr lang="ru-RU" sz="1600" b="1" i="1" dirty="0" err="1">
                <a:solidFill>
                  <a:schemeClr val="accent2"/>
                </a:solidFill>
              </a:rPr>
              <a:t>років</a:t>
            </a:r>
            <a:r>
              <a:rPr lang="ru-RU" sz="1600" b="1" i="1" dirty="0">
                <a:solidFill>
                  <a:schemeClr val="accent2"/>
                </a:solidFill>
              </a:rPr>
              <a:t> Леонардо </a:t>
            </a:r>
            <a:r>
              <a:rPr lang="ru-RU" sz="1600" b="1" i="1" dirty="0" err="1">
                <a:solidFill>
                  <a:schemeClr val="accent2"/>
                </a:solidFill>
              </a:rPr>
              <a:t>і</a:t>
            </a:r>
            <a:r>
              <a:rPr lang="ru-RU" sz="1600" b="1" i="1" dirty="0">
                <a:solidFill>
                  <a:schemeClr val="accent2"/>
                </a:solidFill>
              </a:rPr>
              <a:t> </a:t>
            </a:r>
            <a:r>
              <a:rPr lang="ru-RU" sz="1600" b="1" i="1" dirty="0" err="1">
                <a:solidFill>
                  <a:schemeClr val="accent2"/>
                </a:solidFill>
              </a:rPr>
              <a:t>ще</a:t>
            </a:r>
            <a:r>
              <a:rPr lang="ru-RU" sz="1600" b="1" i="1" dirty="0">
                <a:solidFill>
                  <a:schemeClr val="accent2"/>
                </a:solidFill>
              </a:rPr>
              <a:t> </a:t>
            </a:r>
            <a:r>
              <a:rPr lang="ru-RU" sz="1600" b="1" i="1" dirty="0" err="1">
                <a:solidFill>
                  <a:schemeClr val="accent2"/>
                </a:solidFill>
              </a:rPr>
              <a:t>троє</a:t>
            </a:r>
            <a:r>
              <a:rPr lang="ru-RU" sz="1600" b="1" i="1" dirty="0">
                <a:solidFill>
                  <a:schemeClr val="accent2"/>
                </a:solidFill>
              </a:rPr>
              <a:t> </a:t>
            </a:r>
            <a:r>
              <a:rPr lang="ru-RU" sz="1600" b="1" i="1" dirty="0" err="1">
                <a:solidFill>
                  <a:schemeClr val="accent2"/>
                </a:solidFill>
              </a:rPr>
              <a:t>молодиків</a:t>
            </a:r>
            <a:r>
              <a:rPr lang="ru-RU" sz="1600" b="1" i="1" dirty="0">
                <a:solidFill>
                  <a:schemeClr val="accent2"/>
                </a:solidFill>
              </a:rPr>
              <a:t> </a:t>
            </a:r>
            <a:r>
              <a:rPr lang="ru-RU" sz="1600" b="1" i="1" dirty="0" err="1">
                <a:solidFill>
                  <a:schemeClr val="accent2"/>
                </a:solidFill>
              </a:rPr>
              <a:t>були</a:t>
            </a:r>
            <a:r>
              <a:rPr lang="ru-RU" sz="1600" b="1" i="1" dirty="0">
                <a:solidFill>
                  <a:schemeClr val="accent2"/>
                </a:solidFill>
              </a:rPr>
              <a:t> </a:t>
            </a:r>
            <a:r>
              <a:rPr lang="ru-RU" sz="1600" b="1" i="1" dirty="0" err="1">
                <a:solidFill>
                  <a:schemeClr val="accent2"/>
                </a:solidFill>
              </a:rPr>
              <a:t>притягнені</a:t>
            </a:r>
            <a:r>
              <a:rPr lang="ru-RU" sz="1600" b="1" i="1" dirty="0">
                <a:solidFill>
                  <a:schemeClr val="accent2"/>
                </a:solidFill>
              </a:rPr>
              <a:t> до судового </a:t>
            </a:r>
            <a:r>
              <a:rPr lang="ru-RU" sz="1600" b="1" i="1" dirty="0" err="1">
                <a:solidFill>
                  <a:schemeClr val="accent2"/>
                </a:solidFill>
              </a:rPr>
              <a:t>розгляду</a:t>
            </a:r>
            <a:r>
              <a:rPr lang="ru-RU" sz="1600" b="1" i="1" dirty="0">
                <a:solidFill>
                  <a:schemeClr val="accent2"/>
                </a:solidFill>
              </a:rPr>
              <a:t> за </a:t>
            </a:r>
            <a:r>
              <a:rPr lang="ru-RU" sz="1600" b="1" i="1" dirty="0" err="1">
                <a:solidFill>
                  <a:schemeClr val="accent2"/>
                </a:solidFill>
              </a:rPr>
              <a:t>анонімним</a:t>
            </a:r>
            <a:r>
              <a:rPr lang="ru-RU" sz="1600" b="1" i="1" dirty="0">
                <a:solidFill>
                  <a:schemeClr val="accent2"/>
                </a:solidFill>
              </a:rPr>
              <a:t> </a:t>
            </a:r>
            <a:r>
              <a:rPr lang="ru-RU" sz="1600" b="1" i="1" dirty="0" err="1">
                <a:solidFill>
                  <a:schemeClr val="accent2"/>
                </a:solidFill>
              </a:rPr>
              <a:t>звинуваченням</a:t>
            </a:r>
            <a:r>
              <a:rPr lang="ru-RU" sz="1600" b="1" i="1" dirty="0">
                <a:solidFill>
                  <a:schemeClr val="accent2"/>
                </a:solidFill>
              </a:rPr>
              <a:t> в </a:t>
            </a:r>
            <a:r>
              <a:rPr lang="ru-RU" sz="1600" b="1" i="1" dirty="0" err="1">
                <a:solidFill>
                  <a:schemeClr val="accent2"/>
                </a:solidFill>
              </a:rPr>
              <a:t>содомії</a:t>
            </a:r>
            <a:r>
              <a:rPr lang="ru-RU" sz="1600" b="1" i="1" dirty="0">
                <a:solidFill>
                  <a:schemeClr val="accent2"/>
                </a:solidFill>
              </a:rPr>
              <a:t>, </a:t>
            </a:r>
            <a:r>
              <a:rPr lang="ru-RU" sz="1600" b="1" i="1" dirty="0" err="1">
                <a:solidFill>
                  <a:schemeClr val="accent2"/>
                </a:solidFill>
              </a:rPr>
              <a:t>але</a:t>
            </a:r>
            <a:r>
              <a:rPr lang="ru-RU" sz="1600" b="1" i="1" dirty="0">
                <a:solidFill>
                  <a:schemeClr val="accent2"/>
                </a:solidFill>
              </a:rPr>
              <a:t> </a:t>
            </a:r>
            <a:r>
              <a:rPr lang="ru-RU" sz="1600" b="1" i="1" dirty="0" err="1">
                <a:solidFill>
                  <a:schemeClr val="accent2"/>
                </a:solidFill>
              </a:rPr>
              <a:t>їх</a:t>
            </a:r>
            <a:r>
              <a:rPr lang="ru-RU" sz="1600" b="1" i="1" dirty="0">
                <a:solidFill>
                  <a:schemeClr val="accent2"/>
                </a:solidFill>
              </a:rPr>
              <a:t> </a:t>
            </a:r>
            <a:r>
              <a:rPr lang="ru-RU" sz="1600" b="1" i="1" dirty="0" err="1" smtClean="0">
                <a:solidFill>
                  <a:schemeClr val="accent2"/>
                </a:solidFill>
              </a:rPr>
              <a:t>виправдали</a:t>
            </a:r>
            <a:r>
              <a:rPr lang="ru-RU" sz="1600" b="1" i="1" baseline="30000" dirty="0">
                <a:solidFill>
                  <a:schemeClr val="accent2"/>
                </a:solidFill>
              </a:rPr>
              <a:t>.</a:t>
            </a:r>
            <a:r>
              <a:rPr lang="ru-RU" sz="1600" b="1" i="1" dirty="0" smtClean="0">
                <a:solidFill>
                  <a:schemeClr val="accent2"/>
                </a:solidFill>
              </a:rPr>
              <a:t> </a:t>
            </a:r>
            <a:r>
              <a:rPr lang="ru-RU" sz="1600" b="1" i="1" dirty="0">
                <a:solidFill>
                  <a:schemeClr val="accent2"/>
                </a:solidFill>
              </a:rPr>
              <a:t>Про </a:t>
            </a:r>
            <a:r>
              <a:rPr lang="ru-RU" sz="1600" b="1" i="1" dirty="0" err="1">
                <a:solidFill>
                  <a:schemeClr val="accent2"/>
                </a:solidFill>
              </a:rPr>
              <a:t>його</a:t>
            </a:r>
            <a:r>
              <a:rPr lang="ru-RU" sz="1600" b="1" i="1" dirty="0">
                <a:solidFill>
                  <a:schemeClr val="accent2"/>
                </a:solidFill>
              </a:rPr>
              <a:t> </a:t>
            </a:r>
            <a:r>
              <a:rPr lang="ru-RU" sz="1600" b="1" i="1" dirty="0" err="1">
                <a:solidFill>
                  <a:schemeClr val="accent2"/>
                </a:solidFill>
              </a:rPr>
              <a:t>життя</a:t>
            </a:r>
            <a:r>
              <a:rPr lang="ru-RU" sz="1600" b="1" i="1" dirty="0">
                <a:solidFill>
                  <a:schemeClr val="accent2"/>
                </a:solidFill>
              </a:rPr>
              <a:t> </a:t>
            </a:r>
            <a:r>
              <a:rPr lang="ru-RU" sz="1600" b="1" i="1" dirty="0" err="1">
                <a:solidFill>
                  <a:schemeClr val="accent2"/>
                </a:solidFill>
              </a:rPr>
              <a:t>після</a:t>
            </a:r>
            <a:r>
              <a:rPr lang="ru-RU" sz="1600" b="1" i="1" dirty="0">
                <a:solidFill>
                  <a:schemeClr val="accent2"/>
                </a:solidFill>
              </a:rPr>
              <a:t> </a:t>
            </a:r>
            <a:r>
              <a:rPr lang="ru-RU" sz="1600" b="1" i="1" dirty="0" err="1">
                <a:solidFill>
                  <a:schemeClr val="accent2"/>
                </a:solidFill>
              </a:rPr>
              <a:t>цієї</a:t>
            </a:r>
            <a:r>
              <a:rPr lang="ru-RU" sz="1600" b="1" i="1" dirty="0">
                <a:solidFill>
                  <a:schemeClr val="accent2"/>
                </a:solidFill>
              </a:rPr>
              <a:t> </a:t>
            </a:r>
            <a:r>
              <a:rPr lang="ru-RU" sz="1600" b="1" i="1" dirty="0" err="1">
                <a:solidFill>
                  <a:schemeClr val="accent2"/>
                </a:solidFill>
              </a:rPr>
              <a:t>події</a:t>
            </a:r>
            <a:r>
              <a:rPr lang="ru-RU" sz="1600" b="1" i="1" dirty="0">
                <a:solidFill>
                  <a:schemeClr val="accent2"/>
                </a:solidFill>
              </a:rPr>
              <a:t> </a:t>
            </a:r>
            <a:r>
              <a:rPr lang="ru-RU" sz="1600" b="1" i="1" dirty="0" err="1">
                <a:solidFill>
                  <a:schemeClr val="accent2"/>
                </a:solidFill>
              </a:rPr>
              <a:t>відомо</a:t>
            </a:r>
            <a:r>
              <a:rPr lang="ru-RU" sz="1600" b="1" i="1" dirty="0">
                <a:solidFill>
                  <a:schemeClr val="accent2"/>
                </a:solidFill>
              </a:rPr>
              <a:t> </a:t>
            </a:r>
            <a:r>
              <a:rPr lang="ru-RU" sz="1600" b="1" i="1" dirty="0" err="1">
                <a:solidFill>
                  <a:schemeClr val="accent2"/>
                </a:solidFill>
              </a:rPr>
              <a:t>дуже</a:t>
            </a:r>
            <a:r>
              <a:rPr lang="ru-RU" sz="1600" b="1" i="1" dirty="0">
                <a:solidFill>
                  <a:schemeClr val="accent2"/>
                </a:solidFill>
              </a:rPr>
              <a:t> мало, </a:t>
            </a:r>
            <a:r>
              <a:rPr lang="ru-RU" sz="1600" b="1" i="1" dirty="0" err="1">
                <a:solidFill>
                  <a:schemeClr val="accent2"/>
                </a:solidFill>
              </a:rPr>
              <a:t>але</a:t>
            </a:r>
            <a:r>
              <a:rPr lang="ru-RU" sz="1600" b="1" i="1" dirty="0">
                <a:solidFill>
                  <a:schemeClr val="accent2"/>
                </a:solidFill>
              </a:rPr>
              <a:t> </a:t>
            </a:r>
            <a:r>
              <a:rPr lang="ru-RU" sz="1600" b="1" i="1" dirty="0" err="1">
                <a:solidFill>
                  <a:schemeClr val="accent2"/>
                </a:solidFill>
              </a:rPr>
              <a:t>ймовірно</a:t>
            </a:r>
            <a:r>
              <a:rPr lang="ru-RU" sz="1600" b="1" i="1" dirty="0">
                <a:solidFill>
                  <a:schemeClr val="accent2"/>
                </a:solidFill>
              </a:rPr>
              <a:t>, у </a:t>
            </a:r>
            <a:r>
              <a:rPr lang="ru-RU" sz="1600" b="1" i="1" dirty="0" err="1">
                <a:solidFill>
                  <a:schemeClr val="accent2"/>
                </a:solidFill>
              </a:rPr>
              <a:t>нього</a:t>
            </a:r>
            <a:r>
              <a:rPr lang="ru-RU" sz="1600" b="1" i="1" dirty="0">
                <a:solidFill>
                  <a:schemeClr val="accent2"/>
                </a:solidFill>
              </a:rPr>
              <a:t> </a:t>
            </a:r>
            <a:r>
              <a:rPr lang="ru-RU" sz="1600" b="1" i="1" dirty="0" err="1">
                <a:solidFill>
                  <a:schemeClr val="accent2"/>
                </a:solidFill>
              </a:rPr>
              <a:t>була</a:t>
            </a:r>
            <a:r>
              <a:rPr lang="ru-RU" sz="1600" b="1" i="1" dirty="0">
                <a:solidFill>
                  <a:schemeClr val="accent2"/>
                </a:solidFill>
              </a:rPr>
              <a:t> </a:t>
            </a:r>
            <a:r>
              <a:rPr lang="ru-RU" sz="1600" b="1" i="1" dirty="0" err="1">
                <a:solidFill>
                  <a:schemeClr val="accent2"/>
                </a:solidFill>
              </a:rPr>
              <a:t>власна</a:t>
            </a:r>
            <a:r>
              <a:rPr lang="ru-RU" sz="1600" b="1" i="1" dirty="0">
                <a:solidFill>
                  <a:schemeClr val="accent2"/>
                </a:solidFill>
              </a:rPr>
              <a:t> </a:t>
            </a:r>
            <a:r>
              <a:rPr lang="ru-RU" sz="1600" b="1" i="1" dirty="0" err="1">
                <a:solidFill>
                  <a:schemeClr val="accent2"/>
                </a:solidFill>
              </a:rPr>
              <a:t>майстерня</a:t>
            </a:r>
            <a:r>
              <a:rPr lang="ru-RU" sz="1600" b="1" i="1" dirty="0">
                <a:solidFill>
                  <a:schemeClr val="accent2"/>
                </a:solidFill>
              </a:rPr>
              <a:t> </a:t>
            </a:r>
            <a:r>
              <a:rPr lang="ru-RU" sz="1600" b="1" i="1" dirty="0" err="1">
                <a:solidFill>
                  <a:schemeClr val="accent2"/>
                </a:solidFill>
              </a:rPr>
              <a:t>у</a:t>
            </a:r>
            <a:r>
              <a:rPr lang="ru-RU" sz="1600" b="1" i="1" dirty="0">
                <a:solidFill>
                  <a:schemeClr val="accent2"/>
                </a:solidFill>
              </a:rPr>
              <a:t> </a:t>
            </a:r>
            <a:r>
              <a:rPr lang="ru-RU" sz="1600" b="1" i="1" dirty="0" err="1">
                <a:solidFill>
                  <a:schemeClr val="accent2"/>
                </a:solidFill>
              </a:rPr>
              <a:t>Флоренції</a:t>
            </a:r>
            <a:r>
              <a:rPr lang="ru-RU" sz="1600" b="1" i="1" dirty="0">
                <a:solidFill>
                  <a:schemeClr val="accent2"/>
                </a:solidFill>
              </a:rPr>
              <a:t> в 1476–1481 роках. Леонардо </a:t>
            </a:r>
            <a:r>
              <a:rPr lang="ru-RU" sz="1600" b="1" i="1" dirty="0" err="1">
                <a:solidFill>
                  <a:schemeClr val="accent2"/>
                </a:solidFill>
              </a:rPr>
              <a:t>довгі</a:t>
            </a:r>
            <a:r>
              <a:rPr lang="ru-RU" sz="1600" b="1" i="1" dirty="0">
                <a:solidFill>
                  <a:schemeClr val="accent2"/>
                </a:solidFill>
              </a:rPr>
              <a:t> роки </a:t>
            </a:r>
            <a:r>
              <a:rPr lang="ru-RU" sz="1600" b="1" i="1" dirty="0" err="1">
                <a:solidFill>
                  <a:schemeClr val="accent2"/>
                </a:solidFill>
              </a:rPr>
              <a:t>мандрував</a:t>
            </a:r>
            <a:r>
              <a:rPr lang="ru-RU" sz="1600" b="1" i="1" dirty="0">
                <a:solidFill>
                  <a:schemeClr val="accent2"/>
                </a:solidFill>
              </a:rPr>
              <a:t> </a:t>
            </a:r>
            <a:r>
              <a:rPr lang="ru-RU" sz="1600" b="1" i="1" dirty="0" err="1">
                <a:solidFill>
                  <a:schemeClr val="accent2"/>
                </a:solidFill>
              </a:rPr>
              <a:t>Італією</a:t>
            </a:r>
            <a:r>
              <a:rPr lang="ru-RU" sz="1600" b="1" i="1" dirty="0">
                <a:solidFill>
                  <a:schemeClr val="accent2"/>
                </a:solidFill>
              </a:rPr>
              <a:t>, </a:t>
            </a:r>
            <a:r>
              <a:rPr lang="ru-RU" sz="1600" b="1" i="1" dirty="0" err="1">
                <a:solidFill>
                  <a:schemeClr val="accent2"/>
                </a:solidFill>
              </a:rPr>
              <a:t>займався</a:t>
            </a:r>
            <a:r>
              <a:rPr lang="ru-RU" sz="1600" b="1" i="1" dirty="0">
                <a:solidFill>
                  <a:schemeClr val="accent2"/>
                </a:solidFill>
              </a:rPr>
              <a:t> математикою, </a:t>
            </a:r>
            <a:r>
              <a:rPr lang="ru-RU" sz="1600" b="1" i="1" dirty="0" err="1">
                <a:solidFill>
                  <a:schemeClr val="accent2"/>
                </a:solidFill>
              </a:rPr>
              <a:t>інженерними</a:t>
            </a:r>
            <a:r>
              <a:rPr lang="ru-RU" sz="1600" b="1" i="1" dirty="0">
                <a:solidFill>
                  <a:schemeClr val="accent2"/>
                </a:solidFill>
              </a:rPr>
              <a:t> справами.</a:t>
            </a:r>
          </a:p>
          <a:p>
            <a:r>
              <a:rPr lang="ru-RU" sz="1600" b="1" i="1" dirty="0">
                <a:solidFill>
                  <a:schemeClr val="accent2"/>
                </a:solidFill>
              </a:rPr>
              <a:t>У 1481 </a:t>
            </a:r>
            <a:r>
              <a:rPr lang="ru-RU" sz="1600" b="1" i="1" dirty="0" err="1">
                <a:solidFill>
                  <a:schemeClr val="accent2"/>
                </a:solidFill>
              </a:rPr>
              <a:t>році</a:t>
            </a:r>
            <a:r>
              <a:rPr lang="ru-RU" sz="1600" b="1" i="1" dirty="0">
                <a:solidFill>
                  <a:schemeClr val="accent2"/>
                </a:solidFill>
              </a:rPr>
              <a:t> </a:t>
            </a:r>
            <a:r>
              <a:rPr lang="ru-RU" sz="1600" b="1" i="1" dirty="0" err="1">
                <a:solidFill>
                  <a:schemeClr val="accent2"/>
                </a:solidFill>
              </a:rPr>
              <a:t>монастир</a:t>
            </a:r>
            <a:r>
              <a:rPr lang="ru-RU" sz="1600" b="1" i="1" dirty="0">
                <a:solidFill>
                  <a:schemeClr val="accent2"/>
                </a:solidFill>
              </a:rPr>
              <a:t> Сан </a:t>
            </a:r>
            <a:r>
              <a:rPr lang="ru-RU" sz="1600" b="1" i="1" dirty="0" err="1">
                <a:solidFill>
                  <a:schemeClr val="accent2"/>
                </a:solidFill>
              </a:rPr>
              <a:t>Донато</a:t>
            </a:r>
            <a:r>
              <a:rPr lang="ru-RU" sz="1600" b="1" i="1" dirty="0">
                <a:solidFill>
                  <a:schemeClr val="accent2"/>
                </a:solidFill>
              </a:rPr>
              <a:t> а </a:t>
            </a:r>
            <a:r>
              <a:rPr lang="ru-RU" sz="1600" b="1" i="1" dirty="0" err="1">
                <a:solidFill>
                  <a:schemeClr val="accent2"/>
                </a:solidFill>
              </a:rPr>
              <a:t>Сісто</a:t>
            </a:r>
            <a:r>
              <a:rPr lang="ru-RU" sz="1600" b="1" i="1" dirty="0">
                <a:solidFill>
                  <a:schemeClr val="accent2"/>
                </a:solidFill>
              </a:rPr>
              <a:t> </a:t>
            </a:r>
            <a:r>
              <a:rPr lang="ru-RU" sz="1600" b="1" i="1" dirty="0" err="1">
                <a:solidFill>
                  <a:schemeClr val="accent2"/>
                </a:solidFill>
              </a:rPr>
              <a:t>замовив</a:t>
            </a:r>
            <a:r>
              <a:rPr lang="ru-RU" sz="1600" b="1" i="1" dirty="0">
                <a:solidFill>
                  <a:schemeClr val="accent2"/>
                </a:solidFill>
              </a:rPr>
              <a:t> Леонардо великий </a:t>
            </a:r>
            <a:r>
              <a:rPr lang="ru-RU" sz="1600" b="1" i="1" dirty="0" err="1">
                <a:solidFill>
                  <a:schemeClr val="accent2"/>
                </a:solidFill>
              </a:rPr>
              <a:t>вівтарний</a:t>
            </a:r>
            <a:r>
              <a:rPr lang="ru-RU" sz="1600" b="1" i="1" dirty="0">
                <a:solidFill>
                  <a:schemeClr val="accent2"/>
                </a:solidFill>
              </a:rPr>
              <a:t> образ «</a:t>
            </a:r>
            <a:r>
              <a:rPr lang="ru-RU" sz="1600" b="1" i="1" dirty="0" err="1">
                <a:solidFill>
                  <a:schemeClr val="accent2"/>
                </a:solidFill>
              </a:rPr>
              <a:t>Поклоніння</a:t>
            </a:r>
            <a:r>
              <a:rPr lang="ru-RU" sz="1600" b="1" i="1" dirty="0">
                <a:solidFill>
                  <a:schemeClr val="accent2"/>
                </a:solidFill>
              </a:rPr>
              <a:t> </a:t>
            </a:r>
            <a:r>
              <a:rPr lang="ru-RU" sz="1600" b="1" i="1" dirty="0" err="1">
                <a:solidFill>
                  <a:schemeClr val="accent2"/>
                </a:solidFill>
              </a:rPr>
              <a:t>Волхвів</a:t>
            </a:r>
            <a:r>
              <a:rPr lang="ru-RU" sz="1600" b="1" i="1" dirty="0">
                <a:solidFill>
                  <a:schemeClr val="accent2"/>
                </a:solidFill>
              </a:rPr>
              <a:t>» (не завершений). </a:t>
            </a:r>
            <a:r>
              <a:rPr lang="ru-RU" sz="1600" b="1" i="1" dirty="0" err="1">
                <a:solidFill>
                  <a:schemeClr val="accent2"/>
                </a:solidFill>
              </a:rPr>
              <a:t>Тоді</a:t>
            </a:r>
            <a:r>
              <a:rPr lang="ru-RU" sz="1600" b="1" i="1" dirty="0">
                <a:solidFill>
                  <a:schemeClr val="accent2"/>
                </a:solidFill>
              </a:rPr>
              <a:t> ж </a:t>
            </a:r>
            <a:r>
              <a:rPr lang="ru-RU" sz="1600" b="1" i="1" dirty="0" err="1">
                <a:solidFill>
                  <a:schemeClr val="accent2"/>
                </a:solidFill>
              </a:rPr>
              <a:t>почалася</a:t>
            </a:r>
            <a:r>
              <a:rPr lang="ru-RU" sz="1600" b="1" i="1" dirty="0">
                <a:solidFill>
                  <a:schemeClr val="accent2"/>
                </a:solidFill>
              </a:rPr>
              <a:t> робота над картиною «</a:t>
            </a:r>
            <a:r>
              <a:rPr lang="ru-RU" sz="1600" b="1" i="1" dirty="0" err="1">
                <a:solidFill>
                  <a:schemeClr val="accent2"/>
                </a:solidFill>
              </a:rPr>
              <a:t>Святий</a:t>
            </a:r>
            <a:r>
              <a:rPr lang="ru-RU" sz="1600" b="1" i="1" dirty="0">
                <a:solidFill>
                  <a:schemeClr val="accent2"/>
                </a:solidFill>
              </a:rPr>
              <a:t> </a:t>
            </a:r>
            <a:r>
              <a:rPr lang="ru-RU" sz="1600" b="1" i="1" dirty="0" err="1">
                <a:solidFill>
                  <a:schemeClr val="accent2"/>
                </a:solidFill>
              </a:rPr>
              <a:t>Ієронім</a:t>
            </a:r>
            <a:r>
              <a:rPr lang="ru-RU" sz="1600" b="1" i="1" dirty="0">
                <a:solidFill>
                  <a:schemeClr val="accent2"/>
                </a:solidFill>
              </a:rPr>
              <a:t>».</a:t>
            </a:r>
          </a:p>
          <a:p>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FFFF00"/>
                </a:solidFill>
              </a:rPr>
              <a:t>Мистецтво</a:t>
            </a:r>
            <a:endParaRPr lang="ru-RU" b="1" i="1" dirty="0">
              <a:solidFill>
                <a:srgbClr val="FFFF00"/>
              </a:solidFill>
            </a:endParaRPr>
          </a:p>
        </p:txBody>
      </p:sp>
      <p:sp>
        <p:nvSpPr>
          <p:cNvPr id="4" name="Содержимое 3"/>
          <p:cNvSpPr>
            <a:spLocks noGrp="1"/>
          </p:cNvSpPr>
          <p:nvPr>
            <p:ph sz="half" idx="2"/>
          </p:nvPr>
        </p:nvSpPr>
        <p:spPr>
          <a:xfrm>
            <a:off x="457200" y="1571612"/>
            <a:ext cx="4040188" cy="5072098"/>
          </a:xfrm>
        </p:spPr>
        <p:txBody>
          <a:bodyPr>
            <a:normAutofit fontScale="70000" lnSpcReduction="20000"/>
          </a:bodyPr>
          <a:lstStyle/>
          <a:p>
            <a:r>
              <a:rPr lang="ru-RU" b="1" i="1" dirty="0" err="1">
                <a:solidFill>
                  <a:srgbClr val="FFFF00"/>
                </a:solidFill>
              </a:rPr>
              <a:t>Нині</a:t>
            </a:r>
            <a:r>
              <a:rPr lang="ru-RU" b="1" i="1" dirty="0">
                <a:solidFill>
                  <a:srgbClr val="FFFF00"/>
                </a:solidFill>
              </a:rPr>
              <a:t> Леонардо </a:t>
            </a:r>
            <a:r>
              <a:rPr lang="ru-RU" b="1" i="1" dirty="0" err="1">
                <a:solidFill>
                  <a:srgbClr val="FFFF00"/>
                </a:solidFill>
              </a:rPr>
              <a:t>найперше</a:t>
            </a:r>
            <a:r>
              <a:rPr lang="ru-RU" b="1" i="1" dirty="0">
                <a:solidFill>
                  <a:srgbClr val="FFFF00"/>
                </a:solidFill>
              </a:rPr>
              <a:t> </a:t>
            </a:r>
            <a:r>
              <a:rPr lang="ru-RU" b="1" i="1" dirty="0" err="1">
                <a:solidFill>
                  <a:srgbClr val="FFFF00"/>
                </a:solidFill>
              </a:rPr>
              <a:t>відомий</a:t>
            </a:r>
            <a:r>
              <a:rPr lang="ru-RU" b="1" i="1" dirty="0">
                <a:solidFill>
                  <a:srgbClr val="FFFF00"/>
                </a:solidFill>
              </a:rPr>
              <a:t> як художник. </a:t>
            </a:r>
            <a:r>
              <a:rPr lang="ru-RU" b="1" i="1" dirty="0" err="1">
                <a:solidFill>
                  <a:srgbClr val="FFFF00"/>
                </a:solidFill>
              </a:rPr>
              <a:t>Крім</a:t>
            </a:r>
            <a:r>
              <a:rPr lang="ru-RU" b="1" i="1" dirty="0">
                <a:solidFill>
                  <a:srgbClr val="FFFF00"/>
                </a:solidFill>
              </a:rPr>
              <a:t> того, </a:t>
            </a:r>
            <a:r>
              <a:rPr lang="ru-RU" b="1" i="1" dirty="0" err="1">
                <a:solidFill>
                  <a:srgbClr val="FFFF00"/>
                </a:solidFill>
              </a:rPr>
              <a:t>цілком</a:t>
            </a:r>
            <a:r>
              <a:rPr lang="ru-RU" b="1" i="1" dirty="0">
                <a:solidFill>
                  <a:srgbClr val="FFFF00"/>
                </a:solidFill>
              </a:rPr>
              <a:t> </a:t>
            </a:r>
            <a:r>
              <a:rPr lang="ru-RU" b="1" i="1" dirty="0" err="1">
                <a:solidFill>
                  <a:srgbClr val="FFFF00"/>
                </a:solidFill>
              </a:rPr>
              <a:t>можливо</a:t>
            </a:r>
            <a:r>
              <a:rPr lang="ru-RU" b="1" i="1" dirty="0">
                <a:solidFill>
                  <a:srgbClr val="FFFF00"/>
                </a:solidFill>
              </a:rPr>
              <a:t>, </a:t>
            </a:r>
            <a:r>
              <a:rPr lang="ru-RU" b="1" i="1" dirty="0" err="1">
                <a:solidFill>
                  <a:srgbClr val="FFFF00"/>
                </a:solidFill>
              </a:rPr>
              <a:t>що</a:t>
            </a:r>
            <a:r>
              <a:rPr lang="ru-RU" b="1" i="1" dirty="0">
                <a:solidFill>
                  <a:srgbClr val="FFFF00"/>
                </a:solidFill>
              </a:rPr>
              <a:t> да </a:t>
            </a:r>
            <a:r>
              <a:rPr lang="ru-RU" b="1" i="1" dirty="0" err="1">
                <a:solidFill>
                  <a:srgbClr val="FFFF00"/>
                </a:solidFill>
              </a:rPr>
              <a:t>Вінчі</a:t>
            </a:r>
            <a:r>
              <a:rPr lang="ru-RU" b="1" i="1" dirty="0">
                <a:solidFill>
                  <a:srgbClr val="FFFF00"/>
                </a:solidFill>
              </a:rPr>
              <a:t> </a:t>
            </a:r>
            <a:r>
              <a:rPr lang="ru-RU" b="1" i="1" dirty="0" err="1">
                <a:solidFill>
                  <a:srgbClr val="FFFF00"/>
                </a:solidFill>
              </a:rPr>
              <a:t>міг</a:t>
            </a:r>
            <a:r>
              <a:rPr lang="ru-RU" b="1" i="1" dirty="0">
                <a:solidFill>
                  <a:srgbClr val="FFFF00"/>
                </a:solidFill>
              </a:rPr>
              <a:t> бути скульптором: </a:t>
            </a:r>
            <a:r>
              <a:rPr lang="ru-RU" b="1" i="1" dirty="0" err="1">
                <a:solidFill>
                  <a:srgbClr val="FFFF00"/>
                </a:solidFill>
              </a:rPr>
              <a:t>дослідники</a:t>
            </a:r>
            <a:r>
              <a:rPr lang="ru-RU" b="1" i="1" dirty="0">
                <a:solidFill>
                  <a:srgbClr val="FFFF00"/>
                </a:solidFill>
              </a:rPr>
              <a:t> </a:t>
            </a:r>
            <a:r>
              <a:rPr lang="ru-RU" b="1" i="1" dirty="0" err="1">
                <a:solidFill>
                  <a:srgbClr val="FFFF00"/>
                </a:solidFill>
              </a:rPr>
              <a:t>з</a:t>
            </a:r>
            <a:r>
              <a:rPr lang="ru-RU" b="1" i="1" dirty="0">
                <a:solidFill>
                  <a:srgbClr val="FFFF00"/>
                </a:solidFill>
              </a:rPr>
              <a:t> </a:t>
            </a:r>
            <a:r>
              <a:rPr lang="ru-RU" b="1" i="1" dirty="0" err="1">
                <a:solidFill>
                  <a:srgbClr val="FFFF00"/>
                </a:solidFill>
              </a:rPr>
              <a:t>університету</a:t>
            </a:r>
            <a:r>
              <a:rPr lang="ru-RU" b="1" i="1" dirty="0">
                <a:solidFill>
                  <a:srgbClr val="FFFF00"/>
                </a:solidFill>
              </a:rPr>
              <a:t> </a:t>
            </a:r>
            <a:r>
              <a:rPr lang="ru-RU" b="1" i="1" dirty="0" err="1">
                <a:solidFill>
                  <a:srgbClr val="FFFF00"/>
                </a:solidFill>
              </a:rPr>
              <a:t>Перуджі</a:t>
            </a:r>
            <a:r>
              <a:rPr lang="ru-RU" b="1" i="1" dirty="0">
                <a:solidFill>
                  <a:srgbClr val="FFFF00"/>
                </a:solidFill>
              </a:rPr>
              <a:t> — </a:t>
            </a:r>
            <a:r>
              <a:rPr lang="ru-RU" b="1" i="1" dirty="0" err="1">
                <a:solidFill>
                  <a:srgbClr val="FFFF00"/>
                </a:solidFill>
              </a:rPr>
              <a:t>Джанкарло</a:t>
            </a:r>
            <a:r>
              <a:rPr lang="ru-RU" b="1" i="1" dirty="0">
                <a:solidFill>
                  <a:srgbClr val="FFFF00"/>
                </a:solidFill>
              </a:rPr>
              <a:t> </a:t>
            </a:r>
            <a:r>
              <a:rPr lang="ru-RU" b="1" i="1" dirty="0" err="1">
                <a:solidFill>
                  <a:srgbClr val="FFFF00"/>
                </a:solidFill>
              </a:rPr>
              <a:t>Джентіліні</a:t>
            </a:r>
            <a:r>
              <a:rPr lang="ru-RU" b="1" i="1" dirty="0">
                <a:solidFill>
                  <a:srgbClr val="FFFF00"/>
                </a:solidFill>
              </a:rPr>
              <a:t> </a:t>
            </a:r>
            <a:r>
              <a:rPr lang="ru-RU" b="1" i="1" dirty="0" err="1">
                <a:solidFill>
                  <a:srgbClr val="FFFF00"/>
                </a:solidFill>
              </a:rPr>
              <a:t>і</a:t>
            </a:r>
            <a:r>
              <a:rPr lang="ru-RU" b="1" i="1" dirty="0">
                <a:solidFill>
                  <a:srgbClr val="FFFF00"/>
                </a:solidFill>
              </a:rPr>
              <a:t> Карло </a:t>
            </a:r>
            <a:r>
              <a:rPr lang="ru-RU" b="1" i="1" dirty="0" err="1">
                <a:solidFill>
                  <a:srgbClr val="FFFF00"/>
                </a:solidFill>
              </a:rPr>
              <a:t>Циці</a:t>
            </a:r>
            <a:r>
              <a:rPr lang="ru-RU" b="1" i="1" dirty="0">
                <a:solidFill>
                  <a:srgbClr val="FFFF00"/>
                </a:solidFill>
              </a:rPr>
              <a:t> — </a:t>
            </a:r>
            <a:r>
              <a:rPr lang="ru-RU" b="1" i="1" dirty="0" err="1">
                <a:solidFill>
                  <a:srgbClr val="FFFF00"/>
                </a:solidFill>
              </a:rPr>
              <a:t>стверджують</a:t>
            </a:r>
            <a:r>
              <a:rPr lang="ru-RU" b="1" i="1" dirty="0">
                <a:solidFill>
                  <a:srgbClr val="FFFF00"/>
                </a:solidFill>
              </a:rPr>
              <a:t>, </a:t>
            </a:r>
            <a:r>
              <a:rPr lang="ru-RU" b="1" i="1" dirty="0" err="1">
                <a:solidFill>
                  <a:srgbClr val="FFFF00"/>
                </a:solidFill>
              </a:rPr>
              <a:t>що</a:t>
            </a:r>
            <a:r>
              <a:rPr lang="ru-RU" b="1" i="1" dirty="0">
                <a:solidFill>
                  <a:srgbClr val="FFFF00"/>
                </a:solidFill>
              </a:rPr>
              <a:t> </a:t>
            </a:r>
            <a:r>
              <a:rPr lang="ru-RU" b="1" i="1" dirty="0" err="1">
                <a:solidFill>
                  <a:srgbClr val="FFFF00"/>
                </a:solidFill>
              </a:rPr>
              <a:t>знайдена</a:t>
            </a:r>
            <a:r>
              <a:rPr lang="ru-RU" b="1" i="1" dirty="0">
                <a:solidFill>
                  <a:srgbClr val="FFFF00"/>
                </a:solidFill>
              </a:rPr>
              <a:t> ними в 1990 </a:t>
            </a:r>
            <a:r>
              <a:rPr lang="ru-RU" b="1" i="1" dirty="0" err="1">
                <a:solidFill>
                  <a:srgbClr val="FFFF00"/>
                </a:solidFill>
              </a:rPr>
              <a:t>році</a:t>
            </a:r>
            <a:r>
              <a:rPr lang="ru-RU" b="1" i="1" dirty="0">
                <a:solidFill>
                  <a:srgbClr val="FFFF00"/>
                </a:solidFill>
              </a:rPr>
              <a:t> </a:t>
            </a:r>
            <a:r>
              <a:rPr lang="ru-RU" b="1" i="1" dirty="0" err="1">
                <a:solidFill>
                  <a:srgbClr val="FFFF00"/>
                </a:solidFill>
              </a:rPr>
              <a:t>теракотова</a:t>
            </a:r>
            <a:r>
              <a:rPr lang="ru-RU" b="1" i="1" dirty="0">
                <a:solidFill>
                  <a:srgbClr val="FFFF00"/>
                </a:solidFill>
              </a:rPr>
              <a:t> голова </a:t>
            </a:r>
            <a:r>
              <a:rPr lang="ru-RU" b="1" i="1" dirty="0" err="1">
                <a:solidFill>
                  <a:srgbClr val="FFFF00"/>
                </a:solidFill>
              </a:rPr>
              <a:t>є</a:t>
            </a:r>
            <a:r>
              <a:rPr lang="ru-RU" b="1" i="1" dirty="0">
                <a:solidFill>
                  <a:srgbClr val="FFFF00"/>
                </a:solidFill>
              </a:rPr>
              <a:t> </a:t>
            </a:r>
            <a:r>
              <a:rPr lang="ru-RU" b="1" i="1" dirty="0" err="1">
                <a:solidFill>
                  <a:srgbClr val="FFFF00"/>
                </a:solidFill>
              </a:rPr>
              <a:t>єдиною</a:t>
            </a:r>
            <a:r>
              <a:rPr lang="ru-RU" b="1" i="1" dirty="0">
                <a:solidFill>
                  <a:srgbClr val="FFFF00"/>
                </a:solidFill>
              </a:rPr>
              <a:t> скульптурною </a:t>
            </a:r>
            <a:r>
              <a:rPr lang="ru-RU" b="1" i="1" dirty="0" err="1">
                <a:solidFill>
                  <a:srgbClr val="FFFF00"/>
                </a:solidFill>
              </a:rPr>
              <a:t>роботою</a:t>
            </a:r>
            <a:r>
              <a:rPr lang="ru-RU" b="1" i="1" dirty="0">
                <a:solidFill>
                  <a:srgbClr val="FFFF00"/>
                </a:solidFill>
              </a:rPr>
              <a:t> Леонардо да </a:t>
            </a:r>
            <a:r>
              <a:rPr lang="ru-RU" b="1" i="1" dirty="0" err="1" smtClean="0">
                <a:solidFill>
                  <a:srgbClr val="FFFF00"/>
                </a:solidFill>
              </a:rPr>
              <a:t>Вінчі</a:t>
            </a:r>
            <a:r>
              <a:rPr lang="ru-RU" b="1" i="1" dirty="0" smtClean="0">
                <a:solidFill>
                  <a:srgbClr val="FFFF00"/>
                </a:solidFill>
              </a:rPr>
              <a:t>, </a:t>
            </a:r>
            <a:r>
              <a:rPr lang="ru-RU" b="1" i="1" dirty="0" err="1">
                <a:solidFill>
                  <a:srgbClr val="FFFF00"/>
                </a:solidFill>
              </a:rPr>
              <a:t>що</a:t>
            </a:r>
            <a:r>
              <a:rPr lang="ru-RU" b="1" i="1" dirty="0">
                <a:solidFill>
                  <a:srgbClr val="FFFF00"/>
                </a:solidFill>
              </a:rPr>
              <a:t> </a:t>
            </a:r>
            <a:r>
              <a:rPr lang="ru-RU" b="1" i="1" dirty="0" err="1">
                <a:solidFill>
                  <a:srgbClr val="FFFF00"/>
                </a:solidFill>
              </a:rPr>
              <a:t>дійшла</a:t>
            </a:r>
            <a:r>
              <a:rPr lang="ru-RU" b="1" i="1" dirty="0">
                <a:solidFill>
                  <a:srgbClr val="FFFF00"/>
                </a:solidFill>
              </a:rPr>
              <a:t> до нас. </a:t>
            </a:r>
            <a:r>
              <a:rPr lang="ru-RU" b="1" i="1" dirty="0" err="1">
                <a:solidFill>
                  <a:srgbClr val="FFFF00"/>
                </a:solidFill>
              </a:rPr>
              <a:t>Проте</a:t>
            </a:r>
            <a:r>
              <a:rPr lang="ru-RU" b="1" i="1" dirty="0">
                <a:solidFill>
                  <a:srgbClr val="FFFF00"/>
                </a:solidFill>
              </a:rPr>
              <a:t> сам Да </a:t>
            </a:r>
            <a:r>
              <a:rPr lang="ru-RU" b="1" i="1" dirty="0" err="1">
                <a:solidFill>
                  <a:srgbClr val="FFFF00"/>
                </a:solidFill>
              </a:rPr>
              <a:t>Вінчі</a:t>
            </a:r>
            <a:r>
              <a:rPr lang="ru-RU" b="1" i="1" dirty="0">
                <a:solidFill>
                  <a:srgbClr val="FFFF00"/>
                </a:solidFill>
              </a:rPr>
              <a:t> в </a:t>
            </a:r>
            <a:r>
              <a:rPr lang="ru-RU" b="1" i="1" dirty="0" err="1">
                <a:solidFill>
                  <a:srgbClr val="FFFF00"/>
                </a:solidFill>
              </a:rPr>
              <a:t>різні</a:t>
            </a:r>
            <a:r>
              <a:rPr lang="ru-RU" b="1" i="1" dirty="0">
                <a:solidFill>
                  <a:srgbClr val="FFFF00"/>
                </a:solidFill>
              </a:rPr>
              <a:t> </a:t>
            </a:r>
            <a:r>
              <a:rPr lang="ru-RU" b="1" i="1" dirty="0" err="1">
                <a:solidFill>
                  <a:srgbClr val="FFFF00"/>
                </a:solidFill>
              </a:rPr>
              <a:t>періоди</a:t>
            </a:r>
            <a:r>
              <a:rPr lang="ru-RU" b="1" i="1" dirty="0">
                <a:solidFill>
                  <a:srgbClr val="FFFF00"/>
                </a:solidFill>
              </a:rPr>
              <a:t> </a:t>
            </a:r>
            <a:r>
              <a:rPr lang="ru-RU" b="1" i="1" dirty="0" err="1">
                <a:solidFill>
                  <a:srgbClr val="FFFF00"/>
                </a:solidFill>
              </a:rPr>
              <a:t>свого</a:t>
            </a:r>
            <a:r>
              <a:rPr lang="ru-RU" b="1" i="1" dirty="0">
                <a:solidFill>
                  <a:srgbClr val="FFFF00"/>
                </a:solidFill>
              </a:rPr>
              <a:t> </a:t>
            </a:r>
            <a:r>
              <a:rPr lang="ru-RU" b="1" i="1" dirty="0" err="1">
                <a:solidFill>
                  <a:srgbClr val="FFFF00"/>
                </a:solidFill>
              </a:rPr>
              <a:t>життя</a:t>
            </a:r>
            <a:r>
              <a:rPr lang="ru-RU" b="1" i="1" dirty="0">
                <a:solidFill>
                  <a:srgbClr val="FFFF00"/>
                </a:solidFill>
              </a:rPr>
              <a:t> </a:t>
            </a:r>
            <a:r>
              <a:rPr lang="ru-RU" b="1" i="1" dirty="0" err="1">
                <a:solidFill>
                  <a:srgbClr val="FFFF00"/>
                </a:solidFill>
              </a:rPr>
              <a:t>вважав</a:t>
            </a:r>
            <a:r>
              <a:rPr lang="ru-RU" b="1" i="1" dirty="0">
                <a:solidFill>
                  <a:srgbClr val="FFFF00"/>
                </a:solidFill>
              </a:rPr>
              <a:t> себе </a:t>
            </a:r>
            <a:r>
              <a:rPr lang="ru-RU" b="1" i="1" dirty="0" err="1">
                <a:solidFill>
                  <a:srgbClr val="FFFF00"/>
                </a:solidFill>
              </a:rPr>
              <a:t>найперше</a:t>
            </a:r>
            <a:r>
              <a:rPr lang="ru-RU" b="1" i="1" dirty="0">
                <a:solidFill>
                  <a:srgbClr val="FFFF00"/>
                </a:solidFill>
              </a:rPr>
              <a:t> </a:t>
            </a:r>
            <a:r>
              <a:rPr lang="ru-RU" b="1" i="1" dirty="0" err="1">
                <a:solidFill>
                  <a:srgbClr val="FFFF00"/>
                </a:solidFill>
              </a:rPr>
              <a:t>інженером</a:t>
            </a:r>
            <a:r>
              <a:rPr lang="ru-RU" b="1" i="1" dirty="0">
                <a:solidFill>
                  <a:srgbClr val="FFFF00"/>
                </a:solidFill>
              </a:rPr>
              <a:t> </a:t>
            </a:r>
            <a:r>
              <a:rPr lang="ru-RU" b="1" i="1" dirty="0" err="1">
                <a:solidFill>
                  <a:srgbClr val="FFFF00"/>
                </a:solidFill>
              </a:rPr>
              <a:t>або</a:t>
            </a:r>
            <a:r>
              <a:rPr lang="ru-RU" b="1" i="1" dirty="0">
                <a:solidFill>
                  <a:srgbClr val="FFFF00"/>
                </a:solidFill>
              </a:rPr>
              <a:t> </a:t>
            </a:r>
            <a:r>
              <a:rPr lang="ru-RU" b="1" i="1" dirty="0" err="1">
                <a:solidFill>
                  <a:srgbClr val="FFFF00"/>
                </a:solidFill>
              </a:rPr>
              <a:t>ученим</a:t>
            </a:r>
            <a:r>
              <a:rPr lang="ru-RU" b="1" i="1" dirty="0">
                <a:solidFill>
                  <a:srgbClr val="FFFF00"/>
                </a:solidFill>
              </a:rPr>
              <a:t>. </a:t>
            </a:r>
            <a:r>
              <a:rPr lang="ru-RU" b="1" i="1" dirty="0" err="1">
                <a:solidFill>
                  <a:srgbClr val="FFFF00"/>
                </a:solidFill>
              </a:rPr>
              <a:t>Він</a:t>
            </a:r>
            <a:r>
              <a:rPr lang="ru-RU" b="1" i="1" dirty="0">
                <a:solidFill>
                  <a:srgbClr val="FFFF00"/>
                </a:solidFill>
              </a:rPr>
              <a:t> </a:t>
            </a:r>
            <a:r>
              <a:rPr lang="ru-RU" b="1" i="1" dirty="0" err="1">
                <a:solidFill>
                  <a:srgbClr val="FFFF00"/>
                </a:solidFill>
              </a:rPr>
              <a:t>віддавав</a:t>
            </a:r>
            <a:r>
              <a:rPr lang="ru-RU" b="1" i="1" dirty="0">
                <a:solidFill>
                  <a:srgbClr val="FFFF00"/>
                </a:solidFill>
              </a:rPr>
              <a:t> </a:t>
            </a:r>
            <a:r>
              <a:rPr lang="ru-RU" b="1" i="1" dirty="0" err="1">
                <a:solidFill>
                  <a:srgbClr val="FFFF00"/>
                </a:solidFill>
              </a:rPr>
              <a:t>образотворчому</a:t>
            </a:r>
            <a:r>
              <a:rPr lang="ru-RU" b="1" i="1" dirty="0">
                <a:solidFill>
                  <a:srgbClr val="FFFF00"/>
                </a:solidFill>
              </a:rPr>
              <a:t> </a:t>
            </a:r>
            <a:r>
              <a:rPr lang="ru-RU" b="1" i="1" dirty="0" err="1">
                <a:solidFill>
                  <a:srgbClr val="FFFF00"/>
                </a:solidFill>
              </a:rPr>
              <a:t>мистецтву</a:t>
            </a:r>
            <a:r>
              <a:rPr lang="ru-RU" b="1" i="1" dirty="0">
                <a:solidFill>
                  <a:srgbClr val="FFFF00"/>
                </a:solidFill>
              </a:rPr>
              <a:t> не </a:t>
            </a:r>
            <a:r>
              <a:rPr lang="ru-RU" b="1" i="1" dirty="0" err="1">
                <a:solidFill>
                  <a:srgbClr val="FFFF00"/>
                </a:solidFill>
              </a:rPr>
              <a:t>дуже</a:t>
            </a:r>
            <a:r>
              <a:rPr lang="ru-RU" b="1" i="1" dirty="0">
                <a:solidFill>
                  <a:srgbClr val="FFFF00"/>
                </a:solidFill>
              </a:rPr>
              <a:t> </a:t>
            </a:r>
            <a:r>
              <a:rPr lang="ru-RU" b="1" i="1" dirty="0" err="1">
                <a:solidFill>
                  <a:srgbClr val="FFFF00"/>
                </a:solidFill>
              </a:rPr>
              <a:t>багато</a:t>
            </a:r>
            <a:r>
              <a:rPr lang="ru-RU" b="1" i="1" dirty="0">
                <a:solidFill>
                  <a:srgbClr val="FFFF00"/>
                </a:solidFill>
              </a:rPr>
              <a:t> часу </a:t>
            </a:r>
            <a:r>
              <a:rPr lang="ru-RU" b="1" i="1" dirty="0" err="1">
                <a:solidFill>
                  <a:srgbClr val="FFFF00"/>
                </a:solidFill>
              </a:rPr>
              <a:t>і</a:t>
            </a:r>
            <a:r>
              <a:rPr lang="ru-RU" b="1" i="1" dirty="0">
                <a:solidFill>
                  <a:srgbClr val="FFFF00"/>
                </a:solidFill>
              </a:rPr>
              <a:t> </a:t>
            </a:r>
            <a:r>
              <a:rPr lang="ru-RU" b="1" i="1" dirty="0" err="1">
                <a:solidFill>
                  <a:srgbClr val="FFFF00"/>
                </a:solidFill>
              </a:rPr>
              <a:t>працював</a:t>
            </a:r>
            <a:r>
              <a:rPr lang="ru-RU" b="1" i="1" dirty="0">
                <a:solidFill>
                  <a:srgbClr val="FFFF00"/>
                </a:solidFill>
              </a:rPr>
              <a:t> </a:t>
            </a:r>
            <a:r>
              <a:rPr lang="ru-RU" b="1" i="1" dirty="0" err="1">
                <a:solidFill>
                  <a:srgbClr val="FFFF00"/>
                </a:solidFill>
              </a:rPr>
              <a:t>поволі</a:t>
            </a:r>
            <a:r>
              <a:rPr lang="ru-RU" b="1" i="1" dirty="0">
                <a:solidFill>
                  <a:srgbClr val="FFFF00"/>
                </a:solidFill>
              </a:rPr>
              <a:t>. Тому </a:t>
            </a:r>
            <a:r>
              <a:rPr lang="ru-RU" b="1" i="1" dirty="0" err="1">
                <a:solidFill>
                  <a:srgbClr val="FFFF00"/>
                </a:solidFill>
              </a:rPr>
              <a:t>художня</a:t>
            </a:r>
            <a:r>
              <a:rPr lang="ru-RU" b="1" i="1" dirty="0">
                <a:solidFill>
                  <a:srgbClr val="FFFF00"/>
                </a:solidFill>
              </a:rPr>
              <a:t> </a:t>
            </a:r>
            <a:r>
              <a:rPr lang="ru-RU" b="1" i="1" dirty="0" err="1">
                <a:solidFill>
                  <a:srgbClr val="FFFF00"/>
                </a:solidFill>
              </a:rPr>
              <a:t>спадщина</a:t>
            </a:r>
            <a:r>
              <a:rPr lang="ru-RU" b="1" i="1" dirty="0">
                <a:solidFill>
                  <a:srgbClr val="FFFF00"/>
                </a:solidFill>
              </a:rPr>
              <a:t> Леонардо </a:t>
            </a:r>
            <a:r>
              <a:rPr lang="ru-RU" b="1" i="1" dirty="0" err="1">
                <a:solidFill>
                  <a:srgbClr val="FFFF00"/>
                </a:solidFill>
              </a:rPr>
              <a:t>кількісно</a:t>
            </a:r>
            <a:r>
              <a:rPr lang="ru-RU" b="1" i="1" dirty="0">
                <a:solidFill>
                  <a:srgbClr val="FFFF00"/>
                </a:solidFill>
              </a:rPr>
              <a:t> невелика, а низка </a:t>
            </a:r>
            <a:r>
              <a:rPr lang="ru-RU" b="1" i="1" dirty="0" err="1">
                <a:solidFill>
                  <a:srgbClr val="FFFF00"/>
                </a:solidFill>
              </a:rPr>
              <a:t>його</a:t>
            </a:r>
            <a:r>
              <a:rPr lang="ru-RU" b="1" i="1" dirty="0">
                <a:solidFill>
                  <a:srgbClr val="FFFF00"/>
                </a:solidFill>
              </a:rPr>
              <a:t> </a:t>
            </a:r>
            <a:r>
              <a:rPr lang="ru-RU" b="1" i="1" dirty="0" err="1">
                <a:solidFill>
                  <a:srgbClr val="FFFF00"/>
                </a:solidFill>
              </a:rPr>
              <a:t>робіт</a:t>
            </a:r>
            <a:r>
              <a:rPr lang="ru-RU" b="1" i="1" dirty="0">
                <a:solidFill>
                  <a:srgbClr val="FFFF00"/>
                </a:solidFill>
              </a:rPr>
              <a:t> </a:t>
            </a:r>
            <a:r>
              <a:rPr lang="ru-RU" b="1" i="1" dirty="0" err="1">
                <a:solidFill>
                  <a:srgbClr val="FFFF00"/>
                </a:solidFill>
              </a:rPr>
              <a:t>втрачена</a:t>
            </a:r>
            <a:r>
              <a:rPr lang="ru-RU" b="1" i="1" dirty="0">
                <a:solidFill>
                  <a:srgbClr val="FFFF00"/>
                </a:solidFill>
              </a:rPr>
              <a:t> </a:t>
            </a:r>
            <a:r>
              <a:rPr lang="ru-RU" b="1" i="1" dirty="0" err="1">
                <a:solidFill>
                  <a:srgbClr val="FFFF00"/>
                </a:solidFill>
              </a:rPr>
              <a:t>або</a:t>
            </a:r>
            <a:r>
              <a:rPr lang="ru-RU" b="1" i="1" dirty="0">
                <a:solidFill>
                  <a:srgbClr val="FFFF00"/>
                </a:solidFill>
              </a:rPr>
              <a:t> </a:t>
            </a:r>
            <a:r>
              <a:rPr lang="ru-RU" b="1" i="1" dirty="0" err="1">
                <a:solidFill>
                  <a:srgbClr val="FFFF00"/>
                </a:solidFill>
              </a:rPr>
              <a:t>значно</a:t>
            </a:r>
            <a:r>
              <a:rPr lang="ru-RU" b="1" i="1" dirty="0">
                <a:solidFill>
                  <a:srgbClr val="FFFF00"/>
                </a:solidFill>
              </a:rPr>
              <a:t> </a:t>
            </a:r>
            <a:r>
              <a:rPr lang="ru-RU" b="1" i="1" dirty="0" err="1">
                <a:solidFill>
                  <a:srgbClr val="FFFF00"/>
                </a:solidFill>
              </a:rPr>
              <a:t>пошкоджена</a:t>
            </a:r>
            <a:r>
              <a:rPr lang="ru-RU" b="1" i="1" dirty="0">
                <a:solidFill>
                  <a:srgbClr val="FFFF00"/>
                </a:solidFill>
              </a:rPr>
              <a:t>. </a:t>
            </a:r>
            <a:r>
              <a:rPr lang="ru-RU" b="1" i="1" dirty="0" err="1">
                <a:solidFill>
                  <a:srgbClr val="FFFF00"/>
                </a:solidFill>
              </a:rPr>
              <a:t>Проте</a:t>
            </a:r>
            <a:r>
              <a:rPr lang="ru-RU" b="1" i="1" dirty="0">
                <a:solidFill>
                  <a:srgbClr val="FFFF00"/>
                </a:solidFill>
              </a:rPr>
              <a:t> </a:t>
            </a:r>
            <a:r>
              <a:rPr lang="ru-RU" b="1" i="1" dirty="0" err="1">
                <a:solidFill>
                  <a:srgbClr val="FFFF00"/>
                </a:solidFill>
              </a:rPr>
              <a:t>його</a:t>
            </a:r>
            <a:r>
              <a:rPr lang="ru-RU" b="1" i="1" dirty="0">
                <a:solidFill>
                  <a:srgbClr val="FFFF00"/>
                </a:solidFill>
              </a:rPr>
              <a:t> </a:t>
            </a:r>
            <a:r>
              <a:rPr lang="ru-RU" b="1" i="1" dirty="0" err="1">
                <a:solidFill>
                  <a:srgbClr val="FFFF00"/>
                </a:solidFill>
              </a:rPr>
              <a:t>внесок</a:t>
            </a:r>
            <a:r>
              <a:rPr lang="ru-RU" b="1" i="1" dirty="0">
                <a:solidFill>
                  <a:srgbClr val="FFFF00"/>
                </a:solidFill>
              </a:rPr>
              <a:t> в </a:t>
            </a:r>
            <a:r>
              <a:rPr lang="ru-RU" b="1" i="1" dirty="0" err="1">
                <a:solidFill>
                  <a:srgbClr val="FFFF00"/>
                </a:solidFill>
              </a:rPr>
              <a:t>світову</a:t>
            </a:r>
            <a:r>
              <a:rPr lang="ru-RU" b="1" i="1" dirty="0">
                <a:solidFill>
                  <a:srgbClr val="FFFF00"/>
                </a:solidFill>
              </a:rPr>
              <a:t> </a:t>
            </a:r>
            <a:r>
              <a:rPr lang="ru-RU" b="1" i="1" dirty="0" err="1">
                <a:solidFill>
                  <a:srgbClr val="FFFF00"/>
                </a:solidFill>
              </a:rPr>
              <a:t>художню</a:t>
            </a:r>
            <a:r>
              <a:rPr lang="ru-RU" b="1" i="1" dirty="0">
                <a:solidFill>
                  <a:srgbClr val="FFFF00"/>
                </a:solidFill>
              </a:rPr>
              <a:t> культуру </a:t>
            </a:r>
            <a:r>
              <a:rPr lang="ru-RU" b="1" i="1" dirty="0" err="1">
                <a:solidFill>
                  <a:srgbClr val="FFFF00"/>
                </a:solidFill>
              </a:rPr>
              <a:t>є</a:t>
            </a:r>
            <a:r>
              <a:rPr lang="ru-RU" b="1" i="1" dirty="0">
                <a:solidFill>
                  <a:srgbClr val="FFFF00"/>
                </a:solidFill>
              </a:rPr>
              <a:t> </a:t>
            </a:r>
            <a:r>
              <a:rPr lang="ru-RU" b="1" i="1" dirty="0" err="1">
                <a:solidFill>
                  <a:srgbClr val="FFFF00"/>
                </a:solidFill>
              </a:rPr>
              <a:t>винятково</a:t>
            </a:r>
            <a:r>
              <a:rPr lang="ru-RU" b="1" i="1" dirty="0">
                <a:solidFill>
                  <a:srgbClr val="FFFF00"/>
                </a:solidFill>
              </a:rPr>
              <a:t> </a:t>
            </a:r>
            <a:r>
              <a:rPr lang="ru-RU" b="1" i="1" dirty="0" err="1">
                <a:solidFill>
                  <a:srgbClr val="FFFF00"/>
                </a:solidFill>
              </a:rPr>
              <a:t>важливим</a:t>
            </a:r>
            <a:r>
              <a:rPr lang="ru-RU" b="1" i="1" dirty="0">
                <a:solidFill>
                  <a:srgbClr val="FFFF00"/>
                </a:solidFill>
              </a:rPr>
              <a:t> </a:t>
            </a:r>
            <a:r>
              <a:rPr lang="ru-RU" b="1" i="1" dirty="0" err="1">
                <a:solidFill>
                  <a:srgbClr val="FFFF00"/>
                </a:solidFill>
              </a:rPr>
              <a:t>навіть</a:t>
            </a:r>
            <a:r>
              <a:rPr lang="ru-RU" b="1" i="1" dirty="0">
                <a:solidFill>
                  <a:srgbClr val="FFFF00"/>
                </a:solidFill>
              </a:rPr>
              <a:t> на </a:t>
            </a:r>
            <a:r>
              <a:rPr lang="ru-RU" b="1" i="1" dirty="0" err="1">
                <a:solidFill>
                  <a:srgbClr val="FFFF00"/>
                </a:solidFill>
              </a:rPr>
              <a:t>тлі</a:t>
            </a:r>
            <a:r>
              <a:rPr lang="ru-RU" b="1" i="1" dirty="0">
                <a:solidFill>
                  <a:srgbClr val="FFFF00"/>
                </a:solidFill>
              </a:rPr>
              <a:t> </a:t>
            </a:r>
            <a:r>
              <a:rPr lang="ru-RU" b="1" i="1" dirty="0" err="1">
                <a:solidFill>
                  <a:srgbClr val="FFFF00"/>
                </a:solidFill>
              </a:rPr>
              <a:t>тієї</a:t>
            </a:r>
            <a:r>
              <a:rPr lang="ru-RU" b="1" i="1" dirty="0">
                <a:solidFill>
                  <a:srgbClr val="FFFF00"/>
                </a:solidFill>
              </a:rPr>
              <a:t> </a:t>
            </a:r>
            <a:r>
              <a:rPr lang="ru-RU" b="1" i="1" dirty="0" err="1">
                <a:solidFill>
                  <a:srgbClr val="FFFF00"/>
                </a:solidFill>
              </a:rPr>
              <a:t>когорти</a:t>
            </a:r>
            <a:r>
              <a:rPr lang="ru-RU" b="1" i="1" dirty="0">
                <a:solidFill>
                  <a:srgbClr val="FFFF00"/>
                </a:solidFill>
              </a:rPr>
              <a:t> </a:t>
            </a:r>
            <a:r>
              <a:rPr lang="ru-RU" b="1" i="1" dirty="0" err="1">
                <a:solidFill>
                  <a:srgbClr val="FFFF00"/>
                </a:solidFill>
              </a:rPr>
              <a:t>геніїв</a:t>
            </a:r>
            <a:r>
              <a:rPr lang="ru-RU" b="1" i="1" dirty="0">
                <a:solidFill>
                  <a:srgbClr val="FFFF00"/>
                </a:solidFill>
              </a:rPr>
              <a:t>, яку дало </a:t>
            </a:r>
            <a:r>
              <a:rPr lang="ru-RU" b="1" i="1" dirty="0" err="1">
                <a:solidFill>
                  <a:srgbClr val="FFFF00"/>
                </a:solidFill>
              </a:rPr>
              <a:t>Італійське</a:t>
            </a:r>
            <a:r>
              <a:rPr lang="ru-RU" b="1" i="1" dirty="0">
                <a:solidFill>
                  <a:srgbClr val="FFFF00"/>
                </a:solidFill>
              </a:rPr>
              <a:t> </a:t>
            </a:r>
            <a:r>
              <a:rPr lang="ru-RU" b="1" i="1" dirty="0" err="1">
                <a:solidFill>
                  <a:srgbClr val="FFFF00"/>
                </a:solidFill>
              </a:rPr>
              <a:t>Відродження</a:t>
            </a:r>
            <a:r>
              <a:rPr lang="ru-RU" b="1" i="1" dirty="0">
                <a:solidFill>
                  <a:srgbClr val="FFFF00"/>
                </a:solidFill>
              </a:rPr>
              <a:t>.</a:t>
            </a:r>
          </a:p>
        </p:txBody>
      </p:sp>
      <p:sp>
        <p:nvSpPr>
          <p:cNvPr id="6" name="Содержимое 5"/>
          <p:cNvSpPr>
            <a:spLocks noGrp="1"/>
          </p:cNvSpPr>
          <p:nvPr>
            <p:ph sz="quarter" idx="4"/>
          </p:nvPr>
        </p:nvSpPr>
        <p:spPr>
          <a:xfrm>
            <a:off x="4645025" y="1571612"/>
            <a:ext cx="4041775" cy="5072098"/>
          </a:xfrm>
        </p:spPr>
        <p:txBody>
          <a:bodyPr>
            <a:normAutofit fontScale="62500" lnSpcReduction="20000"/>
          </a:bodyPr>
          <a:lstStyle/>
          <a:p>
            <a:r>
              <a:rPr lang="ru-RU" b="1" i="1" dirty="0" err="1">
                <a:solidFill>
                  <a:srgbClr val="FFFF00"/>
                </a:solidFill>
              </a:rPr>
              <a:t>Завдяки</a:t>
            </a:r>
            <a:r>
              <a:rPr lang="ru-RU" b="1" i="1" dirty="0">
                <a:solidFill>
                  <a:srgbClr val="FFFF00"/>
                </a:solidFill>
              </a:rPr>
              <a:t> </a:t>
            </a:r>
            <a:r>
              <a:rPr lang="ru-RU" b="1" i="1" dirty="0" err="1">
                <a:solidFill>
                  <a:srgbClr val="FFFF00"/>
                </a:solidFill>
              </a:rPr>
              <a:t>його</a:t>
            </a:r>
            <a:r>
              <a:rPr lang="ru-RU" b="1" i="1" dirty="0">
                <a:solidFill>
                  <a:srgbClr val="FFFF00"/>
                </a:solidFill>
              </a:rPr>
              <a:t> роботам </a:t>
            </a:r>
            <a:r>
              <a:rPr lang="ru-RU" b="1" i="1" dirty="0" err="1">
                <a:solidFill>
                  <a:srgbClr val="FFFF00"/>
                </a:solidFill>
              </a:rPr>
              <a:t>мистецтво</a:t>
            </a:r>
            <a:r>
              <a:rPr lang="ru-RU" b="1" i="1" dirty="0">
                <a:solidFill>
                  <a:srgbClr val="FFFF00"/>
                </a:solidFill>
              </a:rPr>
              <a:t> </a:t>
            </a:r>
            <a:r>
              <a:rPr lang="ru-RU" b="1" i="1" dirty="0" err="1">
                <a:solidFill>
                  <a:srgbClr val="FFFF00"/>
                </a:solidFill>
              </a:rPr>
              <a:t>живопису</a:t>
            </a:r>
            <a:r>
              <a:rPr lang="ru-RU" b="1" i="1" dirty="0">
                <a:solidFill>
                  <a:srgbClr val="FFFF00"/>
                </a:solidFill>
              </a:rPr>
              <a:t> </a:t>
            </a:r>
            <a:r>
              <a:rPr lang="ru-RU" b="1" i="1" dirty="0" err="1">
                <a:solidFill>
                  <a:srgbClr val="FFFF00"/>
                </a:solidFill>
              </a:rPr>
              <a:t>перейшло</a:t>
            </a:r>
            <a:r>
              <a:rPr lang="ru-RU" b="1" i="1" dirty="0">
                <a:solidFill>
                  <a:srgbClr val="FFFF00"/>
                </a:solidFill>
              </a:rPr>
              <a:t> на </a:t>
            </a:r>
            <a:r>
              <a:rPr lang="ru-RU" b="1" i="1" dirty="0" err="1">
                <a:solidFill>
                  <a:srgbClr val="FFFF00"/>
                </a:solidFill>
              </a:rPr>
              <a:t>якісно</a:t>
            </a:r>
            <a:r>
              <a:rPr lang="ru-RU" b="1" i="1" dirty="0">
                <a:solidFill>
                  <a:srgbClr val="FFFF00"/>
                </a:solidFill>
              </a:rPr>
              <a:t> </a:t>
            </a:r>
            <a:r>
              <a:rPr lang="ru-RU" b="1" i="1" dirty="0" err="1">
                <a:solidFill>
                  <a:srgbClr val="FFFF00"/>
                </a:solidFill>
              </a:rPr>
              <a:t>новий</a:t>
            </a:r>
            <a:r>
              <a:rPr lang="ru-RU" b="1" i="1" dirty="0">
                <a:solidFill>
                  <a:srgbClr val="FFFF00"/>
                </a:solidFill>
              </a:rPr>
              <a:t> </a:t>
            </a:r>
            <a:r>
              <a:rPr lang="ru-RU" b="1" i="1" dirty="0" err="1">
                <a:solidFill>
                  <a:srgbClr val="FFFF00"/>
                </a:solidFill>
              </a:rPr>
              <a:t>етап</a:t>
            </a:r>
            <a:r>
              <a:rPr lang="ru-RU" b="1" i="1" dirty="0">
                <a:solidFill>
                  <a:srgbClr val="FFFF00"/>
                </a:solidFill>
              </a:rPr>
              <a:t> </a:t>
            </a:r>
            <a:r>
              <a:rPr lang="ru-RU" b="1" i="1" dirty="0" err="1">
                <a:solidFill>
                  <a:srgbClr val="FFFF00"/>
                </a:solidFill>
              </a:rPr>
              <a:t>свого</a:t>
            </a:r>
            <a:r>
              <a:rPr lang="ru-RU" b="1" i="1" dirty="0">
                <a:solidFill>
                  <a:srgbClr val="FFFF00"/>
                </a:solidFill>
              </a:rPr>
              <a:t> </a:t>
            </a:r>
            <a:r>
              <a:rPr lang="ru-RU" b="1" i="1" dirty="0" err="1">
                <a:solidFill>
                  <a:srgbClr val="FFFF00"/>
                </a:solidFill>
              </a:rPr>
              <a:t>розвитку</a:t>
            </a:r>
            <a:r>
              <a:rPr lang="ru-RU" b="1" i="1" dirty="0">
                <a:solidFill>
                  <a:srgbClr val="FFFF00"/>
                </a:solidFill>
              </a:rPr>
              <a:t>. Художники </a:t>
            </a:r>
            <a:r>
              <a:rPr lang="ru-RU" b="1" i="1" dirty="0" err="1">
                <a:solidFill>
                  <a:srgbClr val="FFFF00"/>
                </a:solidFill>
              </a:rPr>
              <a:t>Ренесансу</a:t>
            </a:r>
            <a:r>
              <a:rPr lang="ru-RU" b="1" i="1" dirty="0">
                <a:solidFill>
                  <a:srgbClr val="FFFF00"/>
                </a:solidFill>
              </a:rPr>
              <a:t> </a:t>
            </a:r>
            <a:r>
              <a:rPr lang="ru-RU" b="1" i="1" dirty="0" err="1">
                <a:solidFill>
                  <a:srgbClr val="FFFF00"/>
                </a:solidFill>
              </a:rPr>
              <a:t>рішуче</a:t>
            </a:r>
            <a:r>
              <a:rPr lang="ru-RU" b="1" i="1" dirty="0">
                <a:solidFill>
                  <a:srgbClr val="FFFF00"/>
                </a:solidFill>
              </a:rPr>
              <a:t> </a:t>
            </a:r>
            <a:r>
              <a:rPr lang="ru-RU" b="1" i="1" dirty="0" err="1">
                <a:solidFill>
                  <a:srgbClr val="FFFF00"/>
                </a:solidFill>
              </a:rPr>
              <a:t>відмовлялися</a:t>
            </a:r>
            <a:r>
              <a:rPr lang="ru-RU" b="1" i="1" dirty="0">
                <a:solidFill>
                  <a:srgbClr val="FFFF00"/>
                </a:solidFill>
              </a:rPr>
              <a:t> </a:t>
            </a:r>
            <a:r>
              <a:rPr lang="ru-RU" b="1" i="1" dirty="0" err="1">
                <a:solidFill>
                  <a:srgbClr val="FFFF00"/>
                </a:solidFill>
              </a:rPr>
              <a:t>від</a:t>
            </a:r>
            <a:r>
              <a:rPr lang="ru-RU" b="1" i="1" dirty="0">
                <a:solidFill>
                  <a:srgbClr val="FFFF00"/>
                </a:solidFill>
              </a:rPr>
              <a:t> </a:t>
            </a:r>
            <a:r>
              <a:rPr lang="ru-RU" b="1" i="1" dirty="0" err="1">
                <a:solidFill>
                  <a:srgbClr val="FFFF00"/>
                </a:solidFill>
              </a:rPr>
              <a:t>багатьох</a:t>
            </a:r>
            <a:r>
              <a:rPr lang="ru-RU" b="1" i="1" dirty="0">
                <a:solidFill>
                  <a:srgbClr val="FFFF00"/>
                </a:solidFill>
              </a:rPr>
              <a:t> </a:t>
            </a:r>
            <a:r>
              <a:rPr lang="ru-RU" b="1" i="1" dirty="0" err="1">
                <a:solidFill>
                  <a:srgbClr val="FFFF00"/>
                </a:solidFill>
              </a:rPr>
              <a:t>умовностей</a:t>
            </a:r>
            <a:r>
              <a:rPr lang="ru-RU" b="1" i="1" dirty="0">
                <a:solidFill>
                  <a:srgbClr val="FFFF00"/>
                </a:solidFill>
              </a:rPr>
              <a:t> </a:t>
            </a:r>
            <a:r>
              <a:rPr lang="ru-RU" b="1" i="1" dirty="0" err="1">
                <a:solidFill>
                  <a:srgbClr val="FFFF00"/>
                </a:solidFill>
              </a:rPr>
              <a:t>середньовічного</a:t>
            </a:r>
            <a:r>
              <a:rPr lang="ru-RU" b="1" i="1" dirty="0">
                <a:solidFill>
                  <a:srgbClr val="FFFF00"/>
                </a:solidFill>
              </a:rPr>
              <a:t> </a:t>
            </a:r>
            <a:r>
              <a:rPr lang="ru-RU" b="1" i="1" dirty="0" err="1">
                <a:solidFill>
                  <a:srgbClr val="FFFF00"/>
                </a:solidFill>
              </a:rPr>
              <a:t>мистецтва</a:t>
            </a:r>
            <a:r>
              <a:rPr lang="ru-RU" b="1" i="1" dirty="0">
                <a:solidFill>
                  <a:srgbClr val="FFFF00"/>
                </a:solidFill>
              </a:rPr>
              <a:t>. </a:t>
            </a:r>
            <a:r>
              <a:rPr lang="ru-RU" b="1" i="1" dirty="0" err="1">
                <a:solidFill>
                  <a:srgbClr val="FFFF00"/>
                </a:solidFill>
              </a:rPr>
              <a:t>Це</a:t>
            </a:r>
            <a:r>
              <a:rPr lang="ru-RU" b="1" i="1" dirty="0">
                <a:solidFill>
                  <a:srgbClr val="FFFF00"/>
                </a:solidFill>
              </a:rPr>
              <a:t> </a:t>
            </a:r>
            <a:r>
              <a:rPr lang="ru-RU" b="1" i="1" dirty="0" err="1">
                <a:solidFill>
                  <a:srgbClr val="FFFF00"/>
                </a:solidFill>
              </a:rPr>
              <a:t>було</a:t>
            </a:r>
            <a:r>
              <a:rPr lang="ru-RU" b="1" i="1" dirty="0">
                <a:solidFill>
                  <a:srgbClr val="FFFF00"/>
                </a:solidFill>
              </a:rPr>
              <a:t> </a:t>
            </a:r>
            <a:r>
              <a:rPr lang="ru-RU" b="1" i="1" dirty="0" err="1">
                <a:solidFill>
                  <a:srgbClr val="FFFF00"/>
                </a:solidFill>
              </a:rPr>
              <a:t>спрямування</a:t>
            </a:r>
            <a:r>
              <a:rPr lang="ru-RU" b="1" i="1" dirty="0">
                <a:solidFill>
                  <a:srgbClr val="FFFF00"/>
                </a:solidFill>
              </a:rPr>
              <a:t> у </a:t>
            </a:r>
            <a:r>
              <a:rPr lang="ru-RU" b="1" i="1" dirty="0" err="1">
                <a:solidFill>
                  <a:srgbClr val="FFFF00"/>
                </a:solidFill>
              </a:rPr>
              <a:t>бік</a:t>
            </a:r>
            <a:r>
              <a:rPr lang="ru-RU" b="1" i="1" dirty="0">
                <a:solidFill>
                  <a:srgbClr val="FFFF00"/>
                </a:solidFill>
              </a:rPr>
              <a:t> </a:t>
            </a:r>
            <a:r>
              <a:rPr lang="ru-RU" b="1" i="1" dirty="0" err="1">
                <a:solidFill>
                  <a:srgbClr val="FFFF00"/>
                </a:solidFill>
              </a:rPr>
              <a:t>реалізму</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багато</a:t>
            </a:r>
            <a:r>
              <a:rPr lang="ru-RU" b="1" i="1" dirty="0">
                <a:solidFill>
                  <a:srgbClr val="FFFF00"/>
                </a:solidFill>
              </a:rPr>
              <a:t> </a:t>
            </a:r>
            <a:r>
              <a:rPr lang="ru-RU" b="1" i="1" dirty="0" err="1">
                <a:solidFill>
                  <a:srgbClr val="FFFF00"/>
                </a:solidFill>
              </a:rPr>
              <a:t>було</a:t>
            </a:r>
            <a:r>
              <a:rPr lang="ru-RU" b="1" i="1" dirty="0">
                <a:solidFill>
                  <a:srgbClr val="FFFF00"/>
                </a:solidFill>
              </a:rPr>
              <a:t> </a:t>
            </a:r>
            <a:r>
              <a:rPr lang="ru-RU" b="1" i="1" dirty="0" err="1">
                <a:solidFill>
                  <a:srgbClr val="FFFF00"/>
                </a:solidFill>
              </a:rPr>
              <a:t>досягнуто</a:t>
            </a:r>
            <a:r>
              <a:rPr lang="ru-RU" b="1" i="1" dirty="0">
                <a:solidFill>
                  <a:srgbClr val="FFFF00"/>
                </a:solidFill>
              </a:rPr>
              <a:t> </a:t>
            </a:r>
            <a:r>
              <a:rPr lang="ru-RU" b="1" i="1" dirty="0" err="1">
                <a:solidFill>
                  <a:srgbClr val="FFFF00"/>
                </a:solidFill>
              </a:rPr>
              <a:t>у</a:t>
            </a:r>
            <a:r>
              <a:rPr lang="ru-RU" b="1" i="1" dirty="0">
                <a:solidFill>
                  <a:srgbClr val="FFFF00"/>
                </a:solidFill>
              </a:rPr>
              <a:t> </a:t>
            </a:r>
            <a:r>
              <a:rPr lang="ru-RU" b="1" i="1" dirty="0" err="1">
                <a:solidFill>
                  <a:srgbClr val="FFFF00"/>
                </a:solidFill>
              </a:rPr>
              <a:t>вивченні</a:t>
            </a:r>
            <a:r>
              <a:rPr lang="ru-RU" b="1" i="1" dirty="0">
                <a:solidFill>
                  <a:srgbClr val="FFFF00"/>
                </a:solidFill>
              </a:rPr>
              <a:t> </a:t>
            </a:r>
            <a:r>
              <a:rPr lang="ru-RU" b="1" i="1" dirty="0" err="1">
                <a:solidFill>
                  <a:srgbClr val="FFFF00"/>
                </a:solidFill>
              </a:rPr>
              <a:t>перспективи</a:t>
            </a:r>
            <a:r>
              <a:rPr lang="ru-RU" b="1" i="1" dirty="0">
                <a:solidFill>
                  <a:srgbClr val="FFFF00"/>
                </a:solidFill>
              </a:rPr>
              <a:t>, </a:t>
            </a:r>
            <a:r>
              <a:rPr lang="ru-RU" b="1" i="1" dirty="0" err="1">
                <a:solidFill>
                  <a:srgbClr val="FFFF00"/>
                </a:solidFill>
              </a:rPr>
              <a:t>анатомії</a:t>
            </a:r>
            <a:r>
              <a:rPr lang="ru-RU" b="1" i="1" dirty="0">
                <a:solidFill>
                  <a:srgbClr val="FFFF00"/>
                </a:solidFill>
              </a:rPr>
              <a:t>, </a:t>
            </a:r>
            <a:r>
              <a:rPr lang="ru-RU" b="1" i="1" dirty="0" err="1">
                <a:solidFill>
                  <a:srgbClr val="FFFF00"/>
                </a:solidFill>
              </a:rPr>
              <a:t>більшої</a:t>
            </a:r>
            <a:r>
              <a:rPr lang="ru-RU" b="1" i="1" dirty="0">
                <a:solidFill>
                  <a:srgbClr val="FFFF00"/>
                </a:solidFill>
              </a:rPr>
              <a:t> </a:t>
            </a:r>
            <a:r>
              <a:rPr lang="ru-RU" b="1" i="1" dirty="0" err="1">
                <a:solidFill>
                  <a:srgbClr val="FFFF00"/>
                </a:solidFill>
              </a:rPr>
              <a:t>свободи</a:t>
            </a:r>
            <a:r>
              <a:rPr lang="ru-RU" b="1" i="1" dirty="0">
                <a:solidFill>
                  <a:srgbClr val="FFFF00"/>
                </a:solidFill>
              </a:rPr>
              <a:t> в </a:t>
            </a:r>
            <a:r>
              <a:rPr lang="ru-RU" b="1" i="1" dirty="0" err="1">
                <a:solidFill>
                  <a:srgbClr val="FFFF00"/>
                </a:solidFill>
              </a:rPr>
              <a:t>композиційних</a:t>
            </a:r>
            <a:r>
              <a:rPr lang="ru-RU" b="1" i="1" dirty="0">
                <a:solidFill>
                  <a:srgbClr val="FFFF00"/>
                </a:solidFill>
              </a:rPr>
              <a:t> </a:t>
            </a:r>
            <a:r>
              <a:rPr lang="ru-RU" b="1" i="1" dirty="0" err="1">
                <a:solidFill>
                  <a:srgbClr val="FFFF00"/>
                </a:solidFill>
              </a:rPr>
              <a:t>рішеннях</a:t>
            </a:r>
            <a:r>
              <a:rPr lang="ru-RU" b="1" i="1" dirty="0">
                <a:solidFill>
                  <a:srgbClr val="FFFF00"/>
                </a:solidFill>
              </a:rPr>
              <a:t>. Але в </a:t>
            </a:r>
            <a:r>
              <a:rPr lang="ru-RU" b="1" i="1" dirty="0" err="1">
                <a:solidFill>
                  <a:srgbClr val="FFFF00"/>
                </a:solidFill>
              </a:rPr>
              <a:t>плані</a:t>
            </a:r>
            <a:r>
              <a:rPr lang="ru-RU" b="1" i="1" dirty="0">
                <a:solidFill>
                  <a:srgbClr val="FFFF00"/>
                </a:solidFill>
              </a:rPr>
              <a:t> </a:t>
            </a:r>
            <a:r>
              <a:rPr lang="ru-RU" b="1" i="1" dirty="0" err="1">
                <a:solidFill>
                  <a:srgbClr val="FFFF00"/>
                </a:solidFill>
              </a:rPr>
              <a:t>живописності</a:t>
            </a:r>
            <a:r>
              <a:rPr lang="ru-RU" b="1" i="1" dirty="0">
                <a:solidFill>
                  <a:srgbClr val="FFFF00"/>
                </a:solidFill>
              </a:rPr>
              <a:t>, </a:t>
            </a:r>
            <a:r>
              <a:rPr lang="ru-RU" b="1" i="1" dirty="0" err="1">
                <a:solidFill>
                  <a:srgbClr val="FFFF00"/>
                </a:solidFill>
              </a:rPr>
              <a:t>роботи</a:t>
            </a:r>
            <a:r>
              <a:rPr lang="ru-RU" b="1" i="1" dirty="0">
                <a:solidFill>
                  <a:srgbClr val="FFFF00"/>
                </a:solidFill>
              </a:rPr>
              <a:t> </a:t>
            </a:r>
            <a:r>
              <a:rPr lang="ru-RU" b="1" i="1" dirty="0" err="1">
                <a:solidFill>
                  <a:srgbClr val="FFFF00"/>
                </a:solidFill>
              </a:rPr>
              <a:t>з</a:t>
            </a:r>
            <a:r>
              <a:rPr lang="ru-RU" b="1" i="1" dirty="0">
                <a:solidFill>
                  <a:srgbClr val="FFFF00"/>
                </a:solidFill>
              </a:rPr>
              <a:t> </a:t>
            </a:r>
            <a:r>
              <a:rPr lang="ru-RU" b="1" i="1" dirty="0" err="1">
                <a:solidFill>
                  <a:srgbClr val="FFFF00"/>
                </a:solidFill>
              </a:rPr>
              <a:t>фарбою</a:t>
            </a:r>
            <a:r>
              <a:rPr lang="ru-RU" b="1" i="1" dirty="0">
                <a:solidFill>
                  <a:srgbClr val="FFFF00"/>
                </a:solidFill>
              </a:rPr>
              <a:t>, художники </a:t>
            </a:r>
            <a:r>
              <a:rPr lang="ru-RU" b="1" i="1" dirty="0" err="1">
                <a:solidFill>
                  <a:srgbClr val="FFFF00"/>
                </a:solidFill>
              </a:rPr>
              <a:t>були</a:t>
            </a:r>
            <a:r>
              <a:rPr lang="ru-RU" b="1" i="1" dirty="0">
                <a:solidFill>
                  <a:srgbClr val="FFFF00"/>
                </a:solidFill>
              </a:rPr>
              <a:t> </a:t>
            </a:r>
            <a:r>
              <a:rPr lang="ru-RU" b="1" i="1" dirty="0" err="1">
                <a:solidFill>
                  <a:srgbClr val="FFFF00"/>
                </a:solidFill>
              </a:rPr>
              <a:t>доволі</a:t>
            </a:r>
            <a:r>
              <a:rPr lang="ru-RU" b="1" i="1" dirty="0">
                <a:solidFill>
                  <a:srgbClr val="FFFF00"/>
                </a:solidFill>
              </a:rPr>
              <a:t> </a:t>
            </a:r>
            <a:r>
              <a:rPr lang="ru-RU" b="1" i="1" dirty="0" err="1">
                <a:solidFill>
                  <a:srgbClr val="FFFF00"/>
                </a:solidFill>
              </a:rPr>
              <a:t>умовні</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скуті</a:t>
            </a:r>
            <a:r>
              <a:rPr lang="ru-RU" b="1" i="1" dirty="0">
                <a:solidFill>
                  <a:srgbClr val="FFFF00"/>
                </a:solidFill>
              </a:rPr>
              <a:t>. </a:t>
            </a:r>
            <a:r>
              <a:rPr lang="ru-RU" b="1" i="1" dirty="0" err="1">
                <a:solidFill>
                  <a:srgbClr val="FFFF00"/>
                </a:solidFill>
              </a:rPr>
              <a:t>Лінія</a:t>
            </a:r>
            <a:r>
              <a:rPr lang="ru-RU" b="1" i="1" dirty="0">
                <a:solidFill>
                  <a:srgbClr val="FFFF00"/>
                </a:solidFill>
              </a:rPr>
              <a:t> на </a:t>
            </a:r>
            <a:r>
              <a:rPr lang="ru-RU" b="1" i="1" dirty="0" err="1">
                <a:solidFill>
                  <a:srgbClr val="FFFF00"/>
                </a:solidFill>
              </a:rPr>
              <a:t>картині</a:t>
            </a:r>
            <a:r>
              <a:rPr lang="ru-RU" b="1" i="1" dirty="0">
                <a:solidFill>
                  <a:srgbClr val="FFFF00"/>
                </a:solidFill>
              </a:rPr>
              <a:t> </a:t>
            </a:r>
            <a:r>
              <a:rPr lang="ru-RU" b="1" i="1" dirty="0" err="1">
                <a:solidFill>
                  <a:srgbClr val="FFFF00"/>
                </a:solidFill>
              </a:rPr>
              <a:t>чітко</a:t>
            </a:r>
            <a:r>
              <a:rPr lang="ru-RU" b="1" i="1" dirty="0">
                <a:solidFill>
                  <a:srgbClr val="FFFF00"/>
                </a:solidFill>
              </a:rPr>
              <a:t> </a:t>
            </a:r>
            <a:r>
              <a:rPr lang="ru-RU" b="1" i="1" dirty="0" err="1">
                <a:solidFill>
                  <a:srgbClr val="FFFF00"/>
                </a:solidFill>
              </a:rPr>
              <a:t>окреслювала</a:t>
            </a:r>
            <a:r>
              <a:rPr lang="ru-RU" b="1" i="1" dirty="0">
                <a:solidFill>
                  <a:srgbClr val="FFFF00"/>
                </a:solidFill>
              </a:rPr>
              <a:t> предмет, </a:t>
            </a:r>
            <a:r>
              <a:rPr lang="ru-RU" b="1" i="1" dirty="0" err="1">
                <a:solidFill>
                  <a:srgbClr val="FFFF00"/>
                </a:solidFill>
              </a:rPr>
              <a:t>і</a:t>
            </a:r>
            <a:r>
              <a:rPr lang="ru-RU" b="1" i="1" dirty="0">
                <a:solidFill>
                  <a:srgbClr val="FFFF00"/>
                </a:solidFill>
              </a:rPr>
              <a:t> </a:t>
            </a:r>
            <a:r>
              <a:rPr lang="ru-RU" b="1" i="1" dirty="0" err="1">
                <a:solidFill>
                  <a:srgbClr val="FFFF00"/>
                </a:solidFill>
              </a:rPr>
              <a:t>зображення</a:t>
            </a:r>
            <a:r>
              <a:rPr lang="ru-RU" b="1" i="1" dirty="0">
                <a:solidFill>
                  <a:srgbClr val="FFFF00"/>
                </a:solidFill>
              </a:rPr>
              <a:t> мало </a:t>
            </a:r>
            <a:r>
              <a:rPr lang="ru-RU" b="1" i="1" dirty="0" err="1">
                <a:solidFill>
                  <a:srgbClr val="FFFF00"/>
                </a:solidFill>
              </a:rPr>
              <a:t>вигляд</a:t>
            </a:r>
            <a:r>
              <a:rPr lang="ru-RU" b="1" i="1" dirty="0">
                <a:solidFill>
                  <a:srgbClr val="FFFF00"/>
                </a:solidFill>
              </a:rPr>
              <a:t> </a:t>
            </a:r>
            <a:r>
              <a:rPr lang="ru-RU" b="1" i="1" dirty="0" err="1">
                <a:solidFill>
                  <a:srgbClr val="FFFF00"/>
                </a:solidFill>
              </a:rPr>
              <a:t>розфарбованого</a:t>
            </a:r>
            <a:r>
              <a:rPr lang="ru-RU" b="1" i="1" dirty="0">
                <a:solidFill>
                  <a:srgbClr val="FFFF00"/>
                </a:solidFill>
              </a:rPr>
              <a:t> </a:t>
            </a:r>
            <a:r>
              <a:rPr lang="ru-RU" b="1" i="1" dirty="0" err="1">
                <a:solidFill>
                  <a:srgbClr val="FFFF00"/>
                </a:solidFill>
              </a:rPr>
              <a:t>малюнка</a:t>
            </a:r>
            <a:r>
              <a:rPr lang="ru-RU" b="1" i="1" dirty="0">
                <a:solidFill>
                  <a:srgbClr val="FFFF00"/>
                </a:solidFill>
              </a:rPr>
              <a:t>. </a:t>
            </a:r>
            <a:r>
              <a:rPr lang="ru-RU" b="1" i="1" dirty="0" err="1">
                <a:solidFill>
                  <a:srgbClr val="FFFF00"/>
                </a:solidFill>
              </a:rPr>
              <a:t>Найбільш</a:t>
            </a:r>
            <a:r>
              <a:rPr lang="ru-RU" b="1" i="1" dirty="0">
                <a:solidFill>
                  <a:srgbClr val="FFFF00"/>
                </a:solidFill>
              </a:rPr>
              <a:t> </a:t>
            </a:r>
            <a:r>
              <a:rPr lang="ru-RU" b="1" i="1" dirty="0" err="1">
                <a:solidFill>
                  <a:srgbClr val="FFFF00"/>
                </a:solidFill>
              </a:rPr>
              <a:t>умовним</a:t>
            </a:r>
            <a:r>
              <a:rPr lang="ru-RU" b="1" i="1" dirty="0">
                <a:solidFill>
                  <a:srgbClr val="FFFF00"/>
                </a:solidFill>
              </a:rPr>
              <a:t> </a:t>
            </a:r>
            <a:r>
              <a:rPr lang="ru-RU" b="1" i="1" dirty="0" err="1">
                <a:solidFill>
                  <a:srgbClr val="FFFF00"/>
                </a:solidFill>
              </a:rPr>
              <a:t>був</a:t>
            </a:r>
            <a:r>
              <a:rPr lang="ru-RU" b="1" i="1" dirty="0">
                <a:solidFill>
                  <a:srgbClr val="FFFF00"/>
                </a:solidFill>
              </a:rPr>
              <a:t> пейзаж, </a:t>
            </a:r>
            <a:r>
              <a:rPr lang="ru-RU" b="1" i="1" dirty="0" err="1">
                <a:solidFill>
                  <a:srgbClr val="FFFF00"/>
                </a:solidFill>
              </a:rPr>
              <a:t>який</a:t>
            </a:r>
            <a:r>
              <a:rPr lang="ru-RU" b="1" i="1" dirty="0">
                <a:solidFill>
                  <a:srgbClr val="FFFF00"/>
                </a:solidFill>
              </a:rPr>
              <a:t> </a:t>
            </a:r>
            <a:r>
              <a:rPr lang="ru-RU" b="1" i="1" dirty="0" err="1">
                <a:solidFill>
                  <a:srgbClr val="FFFF00"/>
                </a:solidFill>
              </a:rPr>
              <a:t>грав</a:t>
            </a:r>
            <a:r>
              <a:rPr lang="ru-RU" b="1" i="1" dirty="0">
                <a:solidFill>
                  <a:srgbClr val="FFFF00"/>
                </a:solidFill>
              </a:rPr>
              <a:t> </a:t>
            </a:r>
            <a:r>
              <a:rPr lang="ru-RU" b="1" i="1" dirty="0" err="1">
                <a:solidFill>
                  <a:srgbClr val="FFFF00"/>
                </a:solidFill>
              </a:rPr>
              <a:t>другорядну</a:t>
            </a:r>
            <a:r>
              <a:rPr lang="ru-RU" b="1" i="1" dirty="0">
                <a:solidFill>
                  <a:srgbClr val="FFFF00"/>
                </a:solidFill>
              </a:rPr>
              <a:t> роль. Леонардо </a:t>
            </a:r>
            <a:r>
              <a:rPr lang="ru-RU" b="1" i="1" dirty="0" err="1">
                <a:solidFill>
                  <a:srgbClr val="FFFF00"/>
                </a:solidFill>
              </a:rPr>
              <a:t>усвідомив</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втілив</a:t>
            </a:r>
            <a:r>
              <a:rPr lang="ru-RU" b="1" i="1" dirty="0">
                <a:solidFill>
                  <a:srgbClr val="FFFF00"/>
                </a:solidFill>
              </a:rPr>
              <a:t> </a:t>
            </a:r>
            <a:r>
              <a:rPr lang="ru-RU" b="1" i="1" dirty="0" err="1">
                <a:solidFill>
                  <a:srgbClr val="FFFF00"/>
                </a:solidFill>
              </a:rPr>
              <a:t>нову</a:t>
            </a:r>
            <a:r>
              <a:rPr lang="ru-RU" b="1" i="1" dirty="0">
                <a:solidFill>
                  <a:srgbClr val="FFFF00"/>
                </a:solidFill>
              </a:rPr>
              <a:t> </a:t>
            </a:r>
            <a:r>
              <a:rPr lang="ru-RU" b="1" i="1" dirty="0" err="1">
                <a:solidFill>
                  <a:srgbClr val="FFFF00"/>
                </a:solidFill>
              </a:rPr>
              <a:t>живописну</a:t>
            </a:r>
            <a:r>
              <a:rPr lang="ru-RU" b="1" i="1" dirty="0">
                <a:solidFill>
                  <a:srgbClr val="FFFF00"/>
                </a:solidFill>
              </a:rPr>
              <a:t> </a:t>
            </a:r>
            <a:r>
              <a:rPr lang="ru-RU" b="1" i="1" dirty="0" err="1">
                <a:solidFill>
                  <a:srgbClr val="FFFF00"/>
                </a:solidFill>
              </a:rPr>
              <a:t>техніку</a:t>
            </a:r>
            <a:r>
              <a:rPr lang="ru-RU" b="1" i="1" dirty="0">
                <a:solidFill>
                  <a:srgbClr val="FFFF00"/>
                </a:solidFill>
              </a:rPr>
              <a:t>. У </a:t>
            </a:r>
            <a:r>
              <a:rPr lang="ru-RU" b="1" i="1" dirty="0" err="1">
                <a:solidFill>
                  <a:srgbClr val="FFFF00"/>
                </a:solidFill>
              </a:rPr>
              <a:t>нього</a:t>
            </a:r>
            <a:r>
              <a:rPr lang="ru-RU" b="1" i="1" dirty="0">
                <a:solidFill>
                  <a:srgbClr val="FFFF00"/>
                </a:solidFill>
              </a:rPr>
              <a:t> </a:t>
            </a:r>
            <a:r>
              <a:rPr lang="ru-RU" b="1" i="1" dirty="0" err="1">
                <a:solidFill>
                  <a:srgbClr val="FFFF00"/>
                </a:solidFill>
              </a:rPr>
              <a:t>лінія</a:t>
            </a:r>
            <a:r>
              <a:rPr lang="ru-RU" b="1" i="1" dirty="0">
                <a:solidFill>
                  <a:srgbClr val="FFFF00"/>
                </a:solidFill>
              </a:rPr>
              <a:t> </a:t>
            </a:r>
            <a:r>
              <a:rPr lang="ru-RU" b="1" i="1" dirty="0" err="1">
                <a:solidFill>
                  <a:srgbClr val="FFFF00"/>
                </a:solidFill>
              </a:rPr>
              <a:t>має</a:t>
            </a:r>
            <a:r>
              <a:rPr lang="ru-RU" b="1" i="1" dirty="0">
                <a:solidFill>
                  <a:srgbClr val="FFFF00"/>
                </a:solidFill>
              </a:rPr>
              <a:t> право на </a:t>
            </a:r>
            <a:r>
              <a:rPr lang="ru-RU" b="1" i="1" dirty="0" err="1">
                <a:solidFill>
                  <a:srgbClr val="FFFF00"/>
                </a:solidFill>
              </a:rPr>
              <a:t>розмитість</a:t>
            </a:r>
            <a:r>
              <a:rPr lang="ru-RU" b="1" i="1" dirty="0">
                <a:solidFill>
                  <a:srgbClr val="FFFF00"/>
                </a:solidFill>
              </a:rPr>
              <a:t>, </a:t>
            </a:r>
            <a:r>
              <a:rPr lang="ru-RU" b="1" i="1" dirty="0" err="1">
                <a:solidFill>
                  <a:srgbClr val="FFFF00"/>
                </a:solidFill>
              </a:rPr>
              <a:t>бо</a:t>
            </a:r>
            <a:r>
              <a:rPr lang="ru-RU" b="1" i="1" dirty="0">
                <a:solidFill>
                  <a:srgbClr val="FFFF00"/>
                </a:solidFill>
              </a:rPr>
              <a:t> так ми </a:t>
            </a:r>
            <a:r>
              <a:rPr lang="ru-RU" b="1" i="1" dirty="0" err="1">
                <a:solidFill>
                  <a:srgbClr val="FFFF00"/>
                </a:solidFill>
              </a:rPr>
              <a:t>її</a:t>
            </a:r>
            <a:r>
              <a:rPr lang="ru-RU" b="1" i="1" dirty="0">
                <a:solidFill>
                  <a:srgbClr val="FFFF00"/>
                </a:solidFill>
              </a:rPr>
              <a:t> </a:t>
            </a:r>
            <a:r>
              <a:rPr lang="ru-RU" b="1" i="1" dirty="0" err="1">
                <a:solidFill>
                  <a:srgbClr val="FFFF00"/>
                </a:solidFill>
              </a:rPr>
              <a:t>бачимо</a:t>
            </a:r>
            <a:r>
              <a:rPr lang="ru-RU" b="1" i="1" dirty="0">
                <a:solidFill>
                  <a:srgbClr val="FFFF00"/>
                </a:solidFill>
              </a:rPr>
              <a:t>. </a:t>
            </a:r>
            <a:r>
              <a:rPr lang="ru-RU" b="1" i="1" dirty="0" err="1">
                <a:solidFill>
                  <a:srgbClr val="FFFF00"/>
                </a:solidFill>
              </a:rPr>
              <a:t>Він</a:t>
            </a:r>
            <a:r>
              <a:rPr lang="ru-RU" b="1" i="1" dirty="0">
                <a:solidFill>
                  <a:srgbClr val="FFFF00"/>
                </a:solidFill>
              </a:rPr>
              <a:t> </a:t>
            </a:r>
            <a:r>
              <a:rPr lang="ru-RU" b="1" i="1" dirty="0" err="1">
                <a:solidFill>
                  <a:srgbClr val="FFFF00"/>
                </a:solidFill>
              </a:rPr>
              <a:t>усвідомив</a:t>
            </a:r>
            <a:r>
              <a:rPr lang="ru-RU" b="1" i="1" dirty="0">
                <a:solidFill>
                  <a:srgbClr val="FFFF00"/>
                </a:solidFill>
              </a:rPr>
              <a:t> </a:t>
            </a:r>
            <a:r>
              <a:rPr lang="ru-RU" b="1" i="1" dirty="0" err="1">
                <a:solidFill>
                  <a:srgbClr val="FFFF00"/>
                </a:solidFill>
              </a:rPr>
              <a:t>явища</a:t>
            </a:r>
            <a:r>
              <a:rPr lang="ru-RU" b="1" i="1" dirty="0">
                <a:solidFill>
                  <a:srgbClr val="FFFF00"/>
                </a:solidFill>
              </a:rPr>
              <a:t> </a:t>
            </a:r>
            <a:r>
              <a:rPr lang="ru-RU" b="1" i="1" dirty="0" err="1">
                <a:solidFill>
                  <a:srgbClr val="FFFF00"/>
                </a:solidFill>
              </a:rPr>
              <a:t>розсіювання</a:t>
            </a:r>
            <a:r>
              <a:rPr lang="ru-RU" b="1" i="1" dirty="0">
                <a:solidFill>
                  <a:srgbClr val="FFFF00"/>
                </a:solidFill>
              </a:rPr>
              <a:t> </a:t>
            </a:r>
            <a:r>
              <a:rPr lang="ru-RU" b="1" i="1" dirty="0" err="1">
                <a:solidFill>
                  <a:srgbClr val="FFFF00"/>
                </a:solidFill>
              </a:rPr>
              <a:t>світла</a:t>
            </a:r>
            <a:r>
              <a:rPr lang="ru-RU" b="1" i="1" dirty="0">
                <a:solidFill>
                  <a:srgbClr val="FFFF00"/>
                </a:solidFill>
              </a:rPr>
              <a:t> в </a:t>
            </a:r>
            <a:r>
              <a:rPr lang="ru-RU" b="1" i="1" dirty="0" err="1">
                <a:solidFill>
                  <a:srgbClr val="FFFF00"/>
                </a:solidFill>
              </a:rPr>
              <a:t>повітрі</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виникнення</a:t>
            </a:r>
            <a:r>
              <a:rPr lang="ru-RU" b="1" i="1" dirty="0">
                <a:solidFill>
                  <a:srgbClr val="FFFF00"/>
                </a:solidFill>
              </a:rPr>
              <a:t> </a:t>
            </a:r>
            <a:r>
              <a:rPr lang="ru-RU" b="1" i="1" dirty="0" err="1">
                <a:solidFill>
                  <a:srgbClr val="FFFF00"/>
                </a:solidFill>
              </a:rPr>
              <a:t>серпанку</a:t>
            </a:r>
            <a:r>
              <a:rPr lang="ru-RU" b="1" i="1" dirty="0">
                <a:solidFill>
                  <a:srgbClr val="FFFF00"/>
                </a:solidFill>
              </a:rPr>
              <a:t>, (</a:t>
            </a:r>
            <a:r>
              <a:rPr lang="ru-RU" b="1" i="1" dirty="0" err="1">
                <a:solidFill>
                  <a:srgbClr val="FFFF00"/>
                </a:solidFill>
              </a:rPr>
              <a:t>сфумато</a:t>
            </a:r>
            <a:r>
              <a:rPr lang="ru-RU" b="1" i="1" dirty="0">
                <a:solidFill>
                  <a:srgbClr val="FFFF00"/>
                </a:solidFill>
              </a:rPr>
              <a:t>), </a:t>
            </a:r>
            <a:r>
              <a:rPr lang="ru-RU" b="1" i="1" dirty="0" err="1">
                <a:solidFill>
                  <a:srgbClr val="FFFF00"/>
                </a:solidFill>
              </a:rPr>
              <a:t>між</a:t>
            </a:r>
            <a:r>
              <a:rPr lang="ru-RU" b="1" i="1" dirty="0">
                <a:solidFill>
                  <a:srgbClr val="FFFF00"/>
                </a:solidFill>
              </a:rPr>
              <a:t> </a:t>
            </a:r>
            <a:r>
              <a:rPr lang="ru-RU" b="1" i="1" dirty="0" err="1">
                <a:solidFill>
                  <a:srgbClr val="FFFF00"/>
                </a:solidFill>
              </a:rPr>
              <a:t>глядачем</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зображеним</a:t>
            </a:r>
            <a:r>
              <a:rPr lang="ru-RU" b="1" i="1" dirty="0">
                <a:solidFill>
                  <a:srgbClr val="FFFF00"/>
                </a:solidFill>
              </a:rPr>
              <a:t> предметом, </a:t>
            </a:r>
            <a:r>
              <a:rPr lang="ru-RU" b="1" i="1" dirty="0" err="1">
                <a:solidFill>
                  <a:srgbClr val="FFFF00"/>
                </a:solidFill>
              </a:rPr>
              <a:t>який</a:t>
            </a:r>
            <a:r>
              <a:rPr lang="ru-RU" b="1" i="1" dirty="0">
                <a:solidFill>
                  <a:srgbClr val="FFFF00"/>
                </a:solidFill>
              </a:rPr>
              <a:t> </a:t>
            </a:r>
            <a:r>
              <a:rPr lang="ru-RU" b="1" i="1" dirty="0" err="1">
                <a:solidFill>
                  <a:srgbClr val="FFFF00"/>
                </a:solidFill>
              </a:rPr>
              <a:t>пом'якшує</a:t>
            </a:r>
            <a:r>
              <a:rPr lang="ru-RU" b="1" i="1" dirty="0">
                <a:solidFill>
                  <a:srgbClr val="FFFF00"/>
                </a:solidFill>
              </a:rPr>
              <a:t> </a:t>
            </a:r>
            <a:r>
              <a:rPr lang="ru-RU" b="1" i="1" dirty="0" err="1">
                <a:solidFill>
                  <a:srgbClr val="FFFF00"/>
                </a:solidFill>
              </a:rPr>
              <a:t>колірні</a:t>
            </a:r>
            <a:r>
              <a:rPr lang="ru-RU" b="1" i="1" dirty="0">
                <a:solidFill>
                  <a:srgbClr val="FFFF00"/>
                </a:solidFill>
              </a:rPr>
              <a:t> </a:t>
            </a:r>
            <a:r>
              <a:rPr lang="ru-RU" b="1" i="1" dirty="0" err="1">
                <a:solidFill>
                  <a:srgbClr val="FFFF00"/>
                </a:solidFill>
              </a:rPr>
              <a:t>контрасти</a:t>
            </a:r>
            <a:r>
              <a:rPr lang="ru-RU" b="1" i="1" dirty="0">
                <a:solidFill>
                  <a:srgbClr val="FFFF00"/>
                </a:solidFill>
              </a:rPr>
              <a:t> </a:t>
            </a:r>
            <a:r>
              <a:rPr lang="ru-RU" b="1" i="1" dirty="0" err="1">
                <a:solidFill>
                  <a:srgbClr val="FFFF00"/>
                </a:solidFill>
              </a:rPr>
              <a:t>і</a:t>
            </a:r>
            <a:r>
              <a:rPr lang="ru-RU" b="1" i="1" dirty="0">
                <a:solidFill>
                  <a:srgbClr val="FFFF00"/>
                </a:solidFill>
              </a:rPr>
              <a:t> </a:t>
            </a:r>
            <a:r>
              <a:rPr lang="ru-RU" b="1" i="1" dirty="0" err="1">
                <a:solidFill>
                  <a:srgbClr val="FFFF00"/>
                </a:solidFill>
              </a:rPr>
              <a:t>лінії</a:t>
            </a:r>
            <a:r>
              <a:rPr lang="ru-RU" b="1" i="1" dirty="0">
                <a:solidFill>
                  <a:srgbClr val="FFFF00"/>
                </a:solidFill>
              </a:rPr>
              <a:t>. У </a:t>
            </a:r>
            <a:r>
              <a:rPr lang="ru-RU" b="1" i="1" dirty="0" err="1">
                <a:solidFill>
                  <a:srgbClr val="FFFF00"/>
                </a:solidFill>
              </a:rPr>
              <a:t>результаті</a:t>
            </a:r>
            <a:r>
              <a:rPr lang="ru-RU" b="1" i="1" dirty="0">
                <a:solidFill>
                  <a:srgbClr val="FFFF00"/>
                </a:solidFill>
              </a:rPr>
              <a:t> </a:t>
            </a:r>
            <a:r>
              <a:rPr lang="ru-RU" b="1" i="1" dirty="0" err="1">
                <a:solidFill>
                  <a:srgbClr val="FFFF00"/>
                </a:solidFill>
              </a:rPr>
              <a:t>реалізм</a:t>
            </a:r>
            <a:r>
              <a:rPr lang="ru-RU" b="1" i="1" dirty="0">
                <a:solidFill>
                  <a:srgbClr val="FFFF00"/>
                </a:solidFill>
              </a:rPr>
              <a:t> </a:t>
            </a:r>
            <a:r>
              <a:rPr lang="ru-RU" b="1" i="1" dirty="0" err="1">
                <a:solidFill>
                  <a:srgbClr val="FFFF00"/>
                </a:solidFill>
              </a:rPr>
              <a:t>у</a:t>
            </a:r>
            <a:r>
              <a:rPr lang="ru-RU" b="1" i="1" dirty="0">
                <a:solidFill>
                  <a:srgbClr val="FFFF00"/>
                </a:solidFill>
              </a:rPr>
              <a:t> </a:t>
            </a:r>
            <a:r>
              <a:rPr lang="ru-RU" b="1" i="1" dirty="0" err="1">
                <a:solidFill>
                  <a:srgbClr val="FFFF00"/>
                </a:solidFill>
              </a:rPr>
              <a:t>живописі</a:t>
            </a:r>
            <a:r>
              <a:rPr lang="ru-RU" b="1" i="1" dirty="0">
                <a:solidFill>
                  <a:srgbClr val="FFFF00"/>
                </a:solidFill>
              </a:rPr>
              <a:t> </a:t>
            </a:r>
            <a:r>
              <a:rPr lang="ru-RU" b="1" i="1" dirty="0" err="1">
                <a:solidFill>
                  <a:srgbClr val="FFFF00"/>
                </a:solidFill>
              </a:rPr>
              <a:t>перейшов</a:t>
            </a:r>
            <a:r>
              <a:rPr lang="ru-RU" b="1" i="1" dirty="0">
                <a:solidFill>
                  <a:srgbClr val="FFFF00"/>
                </a:solidFill>
              </a:rPr>
              <a:t> на </a:t>
            </a:r>
            <a:r>
              <a:rPr lang="ru-RU" b="1" i="1" dirty="0" err="1">
                <a:solidFill>
                  <a:srgbClr val="FFFF00"/>
                </a:solidFill>
              </a:rPr>
              <a:t>якісно</a:t>
            </a:r>
            <a:r>
              <a:rPr lang="ru-RU" b="1" i="1" dirty="0">
                <a:solidFill>
                  <a:srgbClr val="FFFF00"/>
                </a:solidFill>
              </a:rPr>
              <a:t> </a:t>
            </a:r>
            <a:r>
              <a:rPr lang="ru-RU" b="1" i="1" dirty="0" err="1">
                <a:solidFill>
                  <a:srgbClr val="FFFF00"/>
                </a:solidFill>
              </a:rPr>
              <a:t>новий</a:t>
            </a:r>
            <a:r>
              <a:rPr lang="ru-RU" b="1" i="1" dirty="0">
                <a:solidFill>
                  <a:srgbClr val="FFFF00"/>
                </a:solidFill>
              </a:rPr>
              <a:t> </a:t>
            </a:r>
            <a:r>
              <a:rPr lang="ru-RU" b="1" i="1" dirty="0" err="1">
                <a:solidFill>
                  <a:srgbClr val="FFFF00"/>
                </a:solidFill>
              </a:rPr>
              <a:t>рівень</a:t>
            </a:r>
            <a:r>
              <a:rPr lang="ru-RU" b="1" i="1" dirty="0">
                <a:solidFill>
                  <a:srgbClr val="FFFF0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chemeClr val="bg1"/>
                </a:solidFill>
              </a:rPr>
              <a:t>Картини Леонардо </a:t>
            </a:r>
            <a:endParaRPr lang="ru-RU" b="1" i="1" dirty="0">
              <a:solidFill>
                <a:schemeClr val="bg1"/>
              </a:solidFill>
            </a:endParaRPr>
          </a:p>
        </p:txBody>
      </p:sp>
      <p:sp>
        <p:nvSpPr>
          <p:cNvPr id="3" name="Текст 2"/>
          <p:cNvSpPr>
            <a:spLocks noGrp="1"/>
          </p:cNvSpPr>
          <p:nvPr>
            <p:ph type="body" idx="1"/>
          </p:nvPr>
        </p:nvSpPr>
        <p:spPr/>
        <p:txBody>
          <a:bodyPr>
            <a:normAutofit/>
          </a:bodyPr>
          <a:lstStyle/>
          <a:p>
            <a:pPr algn="ctr"/>
            <a:r>
              <a:rPr lang="uk-UA" sz="2800" i="1" dirty="0" smtClean="0">
                <a:solidFill>
                  <a:schemeClr val="bg1"/>
                </a:solidFill>
              </a:rPr>
              <a:t>Мадонна з Веретеном</a:t>
            </a:r>
            <a:endParaRPr lang="ru-RU" sz="2800" i="1" dirty="0">
              <a:solidFill>
                <a:schemeClr val="bg1"/>
              </a:solidFill>
            </a:endParaRPr>
          </a:p>
        </p:txBody>
      </p:sp>
      <p:pic>
        <p:nvPicPr>
          <p:cNvPr id="7" name="Содержимое 6" descr="madonna-of-the-yarwinder.jpg"/>
          <p:cNvPicPr>
            <a:picLocks noGrp="1" noChangeAspect="1"/>
          </p:cNvPicPr>
          <p:nvPr>
            <p:ph sz="half" idx="2"/>
          </p:nvPr>
        </p:nvPicPr>
        <p:blipFill>
          <a:blip r:embed="rId2"/>
          <a:stretch>
            <a:fillRect/>
          </a:stretch>
        </p:blipFill>
        <p:spPr>
          <a:xfrm>
            <a:off x="428596" y="2786058"/>
            <a:ext cx="4040188" cy="275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Текст 4"/>
          <p:cNvSpPr>
            <a:spLocks noGrp="1"/>
          </p:cNvSpPr>
          <p:nvPr>
            <p:ph type="body" sz="quarter" idx="3"/>
          </p:nvPr>
        </p:nvSpPr>
        <p:spPr/>
        <p:txBody>
          <a:bodyPr>
            <a:normAutofit/>
          </a:bodyPr>
          <a:lstStyle/>
          <a:p>
            <a:pPr algn="ctr"/>
            <a:r>
              <a:rPr lang="uk-UA" sz="2800" i="1" dirty="0" err="1" smtClean="0">
                <a:solidFill>
                  <a:schemeClr val="bg1"/>
                </a:solidFill>
              </a:rPr>
              <a:t>Салватор</a:t>
            </a:r>
            <a:r>
              <a:rPr lang="uk-UA" sz="2800" i="1" dirty="0" smtClean="0">
                <a:solidFill>
                  <a:schemeClr val="bg1"/>
                </a:solidFill>
              </a:rPr>
              <a:t> </a:t>
            </a:r>
            <a:r>
              <a:rPr lang="uk-UA" sz="2800" i="1" dirty="0" err="1" smtClean="0">
                <a:solidFill>
                  <a:schemeClr val="bg1"/>
                </a:solidFill>
              </a:rPr>
              <a:t>Мунді</a:t>
            </a:r>
            <a:endParaRPr lang="ru-RU" sz="2800" i="1" dirty="0">
              <a:solidFill>
                <a:schemeClr val="bg1"/>
              </a:solidFill>
            </a:endParaRPr>
          </a:p>
        </p:txBody>
      </p:sp>
      <p:pic>
        <p:nvPicPr>
          <p:cNvPr id="8" name="Содержимое 7" descr="ebrahimpour20110702164123763.jpg"/>
          <p:cNvPicPr>
            <a:picLocks noGrp="1" noChangeAspect="1"/>
          </p:cNvPicPr>
          <p:nvPr>
            <p:ph sz="quarter" idx="4"/>
          </p:nvPr>
        </p:nvPicPr>
        <p:blipFill>
          <a:blip r:embed="rId3"/>
          <a:stretch>
            <a:fillRect/>
          </a:stretch>
        </p:blipFill>
        <p:spPr>
          <a:xfrm>
            <a:off x="4786314" y="2857496"/>
            <a:ext cx="4041775" cy="2694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357166"/>
            <a:ext cx="4040188" cy="639762"/>
          </a:xfrm>
        </p:spPr>
        <p:txBody>
          <a:bodyPr>
            <a:normAutofit/>
          </a:bodyPr>
          <a:lstStyle/>
          <a:p>
            <a:pPr algn="ctr"/>
            <a:r>
              <a:rPr lang="uk-UA" sz="2800" i="1" dirty="0" smtClean="0">
                <a:solidFill>
                  <a:schemeClr val="bg1"/>
                </a:solidFill>
              </a:rPr>
              <a:t>Прекрасна </a:t>
            </a:r>
            <a:r>
              <a:rPr lang="uk-UA" sz="2800" i="1" dirty="0" err="1" smtClean="0">
                <a:solidFill>
                  <a:schemeClr val="bg1"/>
                </a:solidFill>
              </a:rPr>
              <a:t>Феррон</a:t>
            </a:r>
            <a:r>
              <a:rPr lang="en-US" sz="2800" i="1" dirty="0" smtClean="0">
                <a:solidFill>
                  <a:schemeClr val="bg1"/>
                </a:solidFill>
              </a:rPr>
              <a:t>’</a:t>
            </a:r>
            <a:r>
              <a:rPr lang="uk-UA" sz="2800" i="1" dirty="0" err="1" smtClean="0">
                <a:solidFill>
                  <a:schemeClr val="bg1"/>
                </a:solidFill>
              </a:rPr>
              <a:t>єра</a:t>
            </a:r>
            <a:endParaRPr lang="ru-RU" sz="2800" i="1" dirty="0">
              <a:solidFill>
                <a:schemeClr val="bg1"/>
              </a:solidFill>
            </a:endParaRPr>
          </a:p>
        </p:txBody>
      </p:sp>
      <p:pic>
        <p:nvPicPr>
          <p:cNvPr id="7" name="Содержимое 6" descr="Leonardo_da_Vinci_050.jpg"/>
          <p:cNvPicPr>
            <a:picLocks noGrp="1" noChangeAspect="1"/>
          </p:cNvPicPr>
          <p:nvPr>
            <p:ph sz="half" idx="2"/>
          </p:nvPr>
        </p:nvPicPr>
        <p:blipFill>
          <a:blip r:embed="rId2"/>
          <a:stretch>
            <a:fillRect/>
          </a:stretch>
        </p:blipFill>
        <p:spPr>
          <a:xfrm>
            <a:off x="642910" y="1214422"/>
            <a:ext cx="3667620" cy="5429288"/>
          </a:xfrm>
          <a:prstGeom prst="rect">
            <a:avLst/>
          </a:prstGeom>
          <a:ln>
            <a:noFill/>
          </a:ln>
          <a:effectLst>
            <a:softEdge rad="112500"/>
          </a:effectLst>
        </p:spPr>
      </p:pic>
      <p:sp>
        <p:nvSpPr>
          <p:cNvPr id="5" name="Текст 4"/>
          <p:cNvSpPr>
            <a:spLocks noGrp="1"/>
          </p:cNvSpPr>
          <p:nvPr>
            <p:ph type="body" sz="quarter" idx="3"/>
          </p:nvPr>
        </p:nvSpPr>
        <p:spPr>
          <a:xfrm>
            <a:off x="4786314" y="357166"/>
            <a:ext cx="4041775" cy="639762"/>
          </a:xfrm>
        </p:spPr>
        <p:txBody>
          <a:bodyPr>
            <a:normAutofit/>
          </a:bodyPr>
          <a:lstStyle/>
          <a:p>
            <a:pPr algn="ctr"/>
            <a:r>
              <a:rPr lang="uk-UA" sz="2800" i="1" dirty="0" err="1" smtClean="0">
                <a:solidFill>
                  <a:schemeClr val="bg1"/>
                </a:solidFill>
              </a:rPr>
              <a:t>Мона</a:t>
            </a:r>
            <a:r>
              <a:rPr lang="uk-UA" sz="2800" i="1" dirty="0" smtClean="0">
                <a:solidFill>
                  <a:schemeClr val="bg1"/>
                </a:solidFill>
              </a:rPr>
              <a:t> Ліза</a:t>
            </a:r>
            <a:endParaRPr lang="ru-RU" sz="2800" i="1" dirty="0">
              <a:solidFill>
                <a:schemeClr val="bg1"/>
              </a:solidFill>
            </a:endParaRPr>
          </a:p>
        </p:txBody>
      </p:sp>
      <p:pic>
        <p:nvPicPr>
          <p:cNvPr id="8" name="Содержимое 7" descr="mona-lisa_00366895.jpg"/>
          <p:cNvPicPr>
            <a:picLocks noGrp="1" noChangeAspect="1"/>
          </p:cNvPicPr>
          <p:nvPr>
            <p:ph sz="quarter" idx="4"/>
          </p:nvPr>
        </p:nvPicPr>
        <p:blipFill>
          <a:blip r:embed="rId3"/>
          <a:stretch>
            <a:fillRect/>
          </a:stretch>
        </p:blipFill>
        <p:spPr>
          <a:xfrm>
            <a:off x="5000629" y="1246249"/>
            <a:ext cx="3380222" cy="525458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234</Words>
  <Application>Microsoft Office PowerPoint</Application>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Леонардо да Вінчі народився 15 квітня 1452 року в селищі Анкіано поблизу Вінчі, укріпленої фортеці за 30 км від Флоренції, о «третій годині ночі», тобто о дев'ятій вечора за сучасним відліком часу. В щоденнику діда Леонардо зазначено (дослівний переклад): «В суботу, о третій годині ночі 15 квітня народився мій онук, син мого сина П'єро. Хлопчика назвали Леонардо. Його хрестив отець П'єро ді Бартоломео». Його батьками були 25-річний нотаріус П'єро і його кохана, селянка Катерина. Перші роки життя Леонардо провів разом з матір'ю. Його батько незабаром одружився з багатою і знатною дівчиною, але цей шлюб виявився бездітним, і П'єро забрав свого трирічного сина на виховання. Розлучений з матір'ю Леонардо все життя намагався відтворити її образ у своїх шедеврах. В Італії того часу до позашлюбних дітей ставилися майже як до законних спадкоємців. Багато впливових людей міста Вінчі сприяли подальшій долі Леонардо. Коли Леонардо було 13 років, його мачуха померла при пологах. Батько одружувався вдруге і незабаром залишився вдівцем. Він прожив 67 років, був чотири рази одружений і мав 12 дітей. Батько намагався залучити Леонардо до сімейної професії, але безуспішно: син не цікавився законами суспільства. Леонардо не мав прізвища в сучасному розумінні; «да Вінчі» означає просто «(родом) з містечка Вінчі». Повне його ім'я — Леонардо, син пана П'єро з Вінчі (італ.Leonardo di ser Piero da Vinci).  </vt:lpstr>
      <vt:lpstr>Слайд 4</vt:lpstr>
      <vt:lpstr>Творчий шлях</vt:lpstr>
      <vt:lpstr>Мистецтво</vt:lpstr>
      <vt:lpstr>Картини Леонардо </vt:lpstr>
      <vt:lpstr>Слайд 8</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мой</dc:creator>
  <cp:lastModifiedBy>мой</cp:lastModifiedBy>
  <cp:revision>4</cp:revision>
  <dcterms:created xsi:type="dcterms:W3CDTF">2014-04-08T16:51:58Z</dcterms:created>
  <dcterms:modified xsi:type="dcterms:W3CDTF">2014-04-08T17:27:53Z</dcterms:modified>
</cp:coreProperties>
</file>