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204B-9C19-4B54-8BF9-3CF026EF6DB6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510D-5CE2-43A9-A038-0EE2CE2243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2071678"/>
            <a:ext cx="5000660" cy="92333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</a:t>
            </a:r>
            <a:r>
              <a:rPr lang="uk-UA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ція</a:t>
            </a:r>
            <a:r>
              <a:rPr lang="uk-U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3500438"/>
            <a:ext cx="602248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Підготувала:</a:t>
            </a:r>
            <a:b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учениця 11 класу</a:t>
            </a:r>
            <a:b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Абраменко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Наталія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Поняття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про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синтетичні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миючі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засоби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(СМЗ) та мило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5800" dirty="0" smtClean="0"/>
              <a:t/>
            </a:r>
            <a:br>
              <a:rPr lang="ru-RU" sz="5800" dirty="0" smtClean="0"/>
            </a:br>
            <a:r>
              <a:rPr lang="ru-RU" sz="5800" dirty="0" err="1" smtClean="0"/>
              <a:t>Синтетичні</a:t>
            </a:r>
            <a:r>
              <a:rPr lang="ru-RU" sz="5800" dirty="0" smtClean="0"/>
              <a:t> </a:t>
            </a:r>
            <a:r>
              <a:rPr lang="ru-RU" sz="5800" dirty="0" err="1"/>
              <a:t>миючі</a:t>
            </a:r>
            <a:r>
              <a:rPr lang="ru-RU" sz="5800" dirty="0"/>
              <a:t> </a:t>
            </a:r>
            <a:r>
              <a:rPr lang="ru-RU" sz="5800" dirty="0" err="1"/>
              <a:t>засоби</a:t>
            </a:r>
            <a:r>
              <a:rPr lang="ru-RU" sz="5800" dirty="0"/>
              <a:t> – </a:t>
            </a:r>
            <a:r>
              <a:rPr lang="ru-RU" sz="5800" dirty="0" err="1"/>
              <a:t>це</a:t>
            </a:r>
            <a:r>
              <a:rPr lang="ru-RU" sz="5800" dirty="0"/>
              <a:t> </a:t>
            </a:r>
            <a:r>
              <a:rPr lang="ru-RU" sz="5800" dirty="0" err="1"/>
              <a:t>натрієві</a:t>
            </a:r>
            <a:r>
              <a:rPr lang="ru-RU" sz="5800" dirty="0"/>
              <a:t> </a:t>
            </a:r>
            <a:r>
              <a:rPr lang="ru-RU" sz="5800" dirty="0" err="1"/>
              <a:t>солі</a:t>
            </a:r>
            <a:r>
              <a:rPr lang="ru-RU" sz="5800" dirty="0"/>
              <a:t> </a:t>
            </a:r>
            <a:r>
              <a:rPr lang="ru-RU" sz="5800" dirty="0" err="1"/>
              <a:t>кислих</a:t>
            </a:r>
            <a:r>
              <a:rPr lang="ru-RU" sz="5800" dirty="0"/>
              <a:t> </a:t>
            </a:r>
            <a:r>
              <a:rPr lang="ru-RU" sz="5800" dirty="0" err="1"/>
              <a:t>складних</a:t>
            </a:r>
            <a:r>
              <a:rPr lang="ru-RU" sz="5800" dirty="0"/>
              <a:t> </a:t>
            </a:r>
            <a:r>
              <a:rPr lang="ru-RU" sz="5800" dirty="0" err="1"/>
              <a:t>ефірів</a:t>
            </a:r>
            <a:r>
              <a:rPr lang="ru-RU" sz="5800" dirty="0"/>
              <a:t> </a:t>
            </a:r>
            <a:r>
              <a:rPr lang="ru-RU" sz="5800" dirty="0" err="1"/>
              <a:t>вищих</a:t>
            </a:r>
            <a:r>
              <a:rPr lang="ru-RU" sz="5800" dirty="0"/>
              <a:t> </a:t>
            </a:r>
            <a:r>
              <a:rPr lang="ru-RU" sz="5800" dirty="0" err="1"/>
              <a:t>спиртів</a:t>
            </a:r>
            <a:r>
              <a:rPr lang="ru-RU" sz="5800" dirty="0"/>
              <a:t> </a:t>
            </a:r>
            <a:r>
              <a:rPr lang="ru-RU" sz="5800" dirty="0" err="1"/>
              <a:t>і</a:t>
            </a:r>
            <a:r>
              <a:rPr lang="ru-RU" sz="5800" dirty="0"/>
              <a:t> </a:t>
            </a:r>
            <a:r>
              <a:rPr lang="ru-RU" sz="5800" dirty="0" err="1"/>
              <a:t>сірчаної</a:t>
            </a:r>
            <a:r>
              <a:rPr lang="ru-RU" sz="5800" dirty="0"/>
              <a:t> </a:t>
            </a:r>
            <a:r>
              <a:rPr lang="ru-RU" sz="5800" dirty="0" err="1"/>
              <a:t>кислоти</a:t>
            </a:r>
            <a:r>
              <a:rPr lang="ru-RU" sz="5800" dirty="0"/>
              <a:t>:</a:t>
            </a:r>
          </a:p>
          <a:p>
            <a:r>
              <a:rPr lang="en-US" sz="5800" dirty="0"/>
              <a:t>R-CH</a:t>
            </a:r>
            <a:r>
              <a:rPr lang="en-US" sz="5800" baseline="-25000" dirty="0"/>
              <a:t>2</a:t>
            </a:r>
            <a:r>
              <a:rPr lang="en-US" sz="5800" dirty="0"/>
              <a:t>-OH + H-O-SO</a:t>
            </a:r>
            <a:r>
              <a:rPr lang="en-US" sz="5800" baseline="-25000" dirty="0"/>
              <a:t>2</a:t>
            </a:r>
            <a:r>
              <a:rPr lang="en-US" sz="5800" dirty="0"/>
              <a:t>-OH è R-CH</a:t>
            </a:r>
            <a:r>
              <a:rPr lang="en-US" sz="5800" baseline="-25000" dirty="0"/>
              <a:t>2</a:t>
            </a:r>
            <a:r>
              <a:rPr lang="en-US" sz="5800" dirty="0"/>
              <a:t>-O-SO</a:t>
            </a:r>
            <a:r>
              <a:rPr lang="en-US" sz="5800" baseline="-25000" dirty="0"/>
              <a:t>2</a:t>
            </a:r>
            <a:r>
              <a:rPr lang="en-US" sz="5800" dirty="0"/>
              <a:t>-OH + H</a:t>
            </a:r>
            <a:r>
              <a:rPr lang="en-US" sz="5800" baseline="-25000" dirty="0"/>
              <a:t>2</a:t>
            </a:r>
            <a:r>
              <a:rPr lang="en-US" sz="5800" dirty="0"/>
              <a:t>O</a:t>
            </a:r>
          </a:p>
          <a:p>
            <a:r>
              <a:rPr lang="en-US" sz="5800" dirty="0"/>
              <a:t>R-CH</a:t>
            </a:r>
            <a:r>
              <a:rPr lang="en-US" sz="5800" baseline="-25000" dirty="0"/>
              <a:t>2</a:t>
            </a:r>
            <a:r>
              <a:rPr lang="en-US" sz="5800" dirty="0"/>
              <a:t>-O-SO</a:t>
            </a:r>
            <a:r>
              <a:rPr lang="en-US" sz="5800" baseline="-25000" dirty="0"/>
              <a:t>2</a:t>
            </a:r>
            <a:r>
              <a:rPr lang="en-US" sz="5800" dirty="0"/>
              <a:t>-OH + </a:t>
            </a:r>
            <a:r>
              <a:rPr lang="en-US" sz="5800" dirty="0" err="1"/>
              <a:t>NaOH</a:t>
            </a:r>
            <a:r>
              <a:rPr lang="en-US" sz="5800" dirty="0"/>
              <a:t> è R-CH</a:t>
            </a:r>
            <a:r>
              <a:rPr lang="en-US" sz="5800" baseline="-25000" dirty="0"/>
              <a:t>2</a:t>
            </a:r>
            <a:r>
              <a:rPr lang="en-US" sz="5800" dirty="0"/>
              <a:t>-O-SO</a:t>
            </a:r>
            <a:r>
              <a:rPr lang="en-US" sz="5800" baseline="-25000" dirty="0"/>
              <a:t>2</a:t>
            </a:r>
            <a:r>
              <a:rPr lang="en-US" sz="5800" dirty="0"/>
              <a:t>-ONa + H</a:t>
            </a:r>
            <a:r>
              <a:rPr lang="en-US" sz="5800" baseline="-25000" dirty="0"/>
              <a:t>2</a:t>
            </a:r>
            <a:r>
              <a:rPr lang="en-US" sz="5800" dirty="0"/>
              <a:t>O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72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 smtClean="0"/>
              <a:t/>
            </a:r>
            <a:br>
              <a:rPr lang="ru-RU" sz="2900" dirty="0" smtClean="0"/>
            </a:br>
            <a:endParaRPr lang="ru-RU" sz="3400" dirty="0" smtClean="0"/>
          </a:p>
          <a:p>
            <a:r>
              <a:rPr lang="ru-RU" sz="3400" dirty="0" err="1" smtClean="0"/>
              <a:t>Близько</a:t>
            </a:r>
            <a:r>
              <a:rPr lang="ru-RU" sz="3400" dirty="0" smtClean="0"/>
              <a:t> </a:t>
            </a:r>
            <a:r>
              <a:rPr lang="ru-RU" sz="3400" dirty="0"/>
              <a:t>70% </a:t>
            </a:r>
            <a:r>
              <a:rPr lang="ru-RU" sz="3400" dirty="0" err="1"/>
              <a:t>споживаних</a:t>
            </a:r>
            <a:r>
              <a:rPr lang="ru-RU" sz="3400" dirty="0"/>
              <a:t> </a:t>
            </a:r>
            <a:r>
              <a:rPr lang="ru-RU" sz="3400" dirty="0" err="1"/>
              <a:t>населенням</a:t>
            </a:r>
            <a:r>
              <a:rPr lang="ru-RU" sz="3400" dirty="0"/>
              <a:t> СМЗ </a:t>
            </a:r>
            <a:r>
              <a:rPr lang="ru-RU" sz="3400" dirty="0" err="1"/>
              <a:t>витрачається</a:t>
            </a:r>
            <a:r>
              <a:rPr lang="ru-RU" sz="3400" dirty="0"/>
              <a:t> на так </a:t>
            </a:r>
            <a:r>
              <a:rPr lang="ru-RU" sz="3400" dirty="0" err="1"/>
              <a:t>зване</a:t>
            </a:r>
            <a:r>
              <a:rPr lang="ru-RU" sz="3400" dirty="0"/>
              <a:t> </a:t>
            </a:r>
            <a:r>
              <a:rPr lang="ru-RU" sz="3400" dirty="0" err="1"/>
              <a:t>загальне</a:t>
            </a:r>
            <a:r>
              <a:rPr lang="ru-RU" sz="3400" dirty="0"/>
              <a:t> </a:t>
            </a:r>
            <a:r>
              <a:rPr lang="ru-RU" sz="3400" dirty="0" err="1"/>
              <a:t>прання</a:t>
            </a:r>
            <a:r>
              <a:rPr lang="ru-RU" sz="3400" dirty="0"/>
              <a:t> (у США </a:t>
            </a:r>
            <a:r>
              <a:rPr lang="ru-RU" sz="3400" dirty="0" err="1"/>
              <a:t>й</a:t>
            </a:r>
            <a:r>
              <a:rPr lang="ru-RU" sz="3400" dirty="0"/>
              <a:t> </a:t>
            </a:r>
            <a:r>
              <a:rPr lang="ru-RU" sz="3400" dirty="0" err="1"/>
              <a:t>Англії</a:t>
            </a:r>
            <a:r>
              <a:rPr lang="ru-RU" sz="3400" dirty="0"/>
              <a:t> </a:t>
            </a:r>
            <a:r>
              <a:rPr lang="ru-RU" sz="3400" dirty="0" err="1"/>
              <a:t>її</a:t>
            </a:r>
            <a:r>
              <a:rPr lang="ru-RU" sz="3400" dirty="0"/>
              <a:t> </a:t>
            </a:r>
            <a:r>
              <a:rPr lang="ru-RU" sz="3400" dirty="0" err="1"/>
              <a:t>називають</a:t>
            </a:r>
            <a:r>
              <a:rPr lang="ru-RU" sz="3400" dirty="0"/>
              <a:t> "</a:t>
            </a:r>
            <a:r>
              <a:rPr lang="ru-RU" sz="3400" dirty="0" err="1"/>
              <a:t>важким</a:t>
            </a:r>
            <a:r>
              <a:rPr lang="ru-RU" sz="3400" dirty="0"/>
              <a:t>”), </a:t>
            </a:r>
            <a:r>
              <a:rPr lang="ru-RU" sz="3400" dirty="0" err="1"/>
              <a:t>що</a:t>
            </a:r>
            <a:r>
              <a:rPr lang="ru-RU" sz="3400" dirty="0"/>
              <a:t> </a:t>
            </a:r>
            <a:r>
              <a:rPr lang="ru-RU" sz="3400" dirty="0" err="1"/>
              <a:t>здійснюється</a:t>
            </a:r>
            <a:r>
              <a:rPr lang="ru-RU" sz="3400" dirty="0"/>
              <a:t> раз у 3-7 </a:t>
            </a:r>
            <a:r>
              <a:rPr lang="ru-RU" sz="3400" dirty="0" err="1"/>
              <a:t>днів</a:t>
            </a:r>
            <a:r>
              <a:rPr lang="ru-RU" sz="3400" dirty="0"/>
              <a:t>. </a:t>
            </a:r>
            <a:r>
              <a:rPr lang="ru-RU" sz="3400" dirty="0" err="1"/>
              <a:t>Це</a:t>
            </a:r>
            <a:r>
              <a:rPr lang="ru-RU" sz="3400" dirty="0"/>
              <a:t> </a:t>
            </a:r>
            <a:r>
              <a:rPr lang="ru-RU" sz="3400" dirty="0" err="1"/>
              <a:t>прання</a:t>
            </a:r>
            <a:r>
              <a:rPr lang="ru-RU" sz="3400" dirty="0"/>
              <a:t>, при </a:t>
            </a:r>
            <a:r>
              <a:rPr lang="ru-RU" sz="3400" dirty="0" err="1"/>
              <a:t>якій</a:t>
            </a:r>
            <a:r>
              <a:rPr lang="ru-RU" sz="3400" dirty="0"/>
              <a:t> </a:t>
            </a:r>
            <a:r>
              <a:rPr lang="ru-RU" sz="3400" dirty="0" err="1"/>
              <a:t>перуть</a:t>
            </a:r>
            <a:r>
              <a:rPr lang="ru-RU" sz="3400" dirty="0"/>
              <a:t> </a:t>
            </a:r>
            <a:r>
              <a:rPr lang="ru-RU" sz="3400" dirty="0" err="1"/>
              <a:t>постільну</a:t>
            </a:r>
            <a:r>
              <a:rPr lang="ru-RU" sz="3400" dirty="0"/>
              <a:t>, </a:t>
            </a:r>
            <a:r>
              <a:rPr lang="ru-RU" sz="3400" dirty="0" err="1"/>
              <a:t>столову</a:t>
            </a:r>
            <a:r>
              <a:rPr lang="ru-RU" sz="3400" dirty="0"/>
              <a:t> </a:t>
            </a:r>
            <a:r>
              <a:rPr lang="ru-RU" sz="3400" dirty="0" err="1"/>
              <a:t>і</a:t>
            </a:r>
            <a:r>
              <a:rPr lang="ru-RU" sz="3400" dirty="0"/>
              <a:t> </a:t>
            </a:r>
            <a:r>
              <a:rPr lang="ru-RU" sz="3400" dirty="0" err="1"/>
              <a:t>натільну</a:t>
            </a:r>
            <a:r>
              <a:rPr lang="ru-RU" sz="3400" dirty="0"/>
              <a:t> </a:t>
            </a:r>
            <a:r>
              <a:rPr lang="ru-RU" sz="3400" dirty="0" err="1"/>
              <a:t>білизну</a:t>
            </a:r>
            <a:r>
              <a:rPr lang="ru-RU" sz="3400" dirty="0"/>
              <a:t>, </a:t>
            </a:r>
            <a:r>
              <a:rPr lang="ru-RU" sz="3400" dirty="0" err="1"/>
              <a:t>проводять</a:t>
            </a:r>
            <a:r>
              <a:rPr lang="ru-RU" sz="3400" dirty="0"/>
              <a:t> </a:t>
            </a:r>
            <a:r>
              <a:rPr lang="ru-RU" sz="3400" dirty="0" err="1"/>
              <a:t>найчастіше</a:t>
            </a:r>
            <a:r>
              <a:rPr lang="ru-RU" sz="3400" dirty="0"/>
              <a:t> в </a:t>
            </a:r>
            <a:r>
              <a:rPr lang="ru-RU" sz="3400" dirty="0" err="1"/>
              <a:t>пральних</a:t>
            </a:r>
            <a:r>
              <a:rPr lang="ru-RU" sz="3400" dirty="0"/>
              <a:t> машинах. </a:t>
            </a:r>
            <a:r>
              <a:rPr lang="ru-RU" sz="3400" dirty="0" err="1"/>
              <a:t>Близько</a:t>
            </a:r>
            <a:r>
              <a:rPr lang="ru-RU" sz="3400" dirty="0"/>
              <a:t> 20% СМЗ </a:t>
            </a:r>
            <a:r>
              <a:rPr lang="ru-RU" sz="3400" dirty="0" err="1"/>
              <a:t>витрачається</a:t>
            </a:r>
            <a:r>
              <a:rPr lang="ru-RU" sz="3400" dirty="0"/>
              <a:t> на "</a:t>
            </a:r>
            <a:r>
              <a:rPr lang="ru-RU" sz="3400" dirty="0" err="1"/>
              <a:t>легке</a:t>
            </a:r>
            <a:r>
              <a:rPr lang="ru-RU" sz="3400" dirty="0"/>
              <a:t>” </a:t>
            </a:r>
            <a:r>
              <a:rPr lang="ru-RU" sz="3400" dirty="0" err="1"/>
              <a:t>прання</a:t>
            </a:r>
            <a:r>
              <a:rPr lang="ru-RU" sz="3400" dirty="0"/>
              <a:t> </a:t>
            </a:r>
            <a:r>
              <a:rPr lang="ru-RU" sz="3400" dirty="0" err="1"/>
              <a:t>слабозабруднених</a:t>
            </a:r>
            <a:r>
              <a:rPr lang="ru-RU" sz="3400" dirty="0"/>
              <a:t> </a:t>
            </a:r>
            <a:r>
              <a:rPr lang="ru-RU" sz="3400" dirty="0" err="1"/>
              <a:t>виробів</a:t>
            </a:r>
            <a:r>
              <a:rPr lang="ru-RU" sz="3400" dirty="0"/>
              <a:t> </a:t>
            </a:r>
            <a:r>
              <a:rPr lang="ru-RU" sz="3400" dirty="0" err="1"/>
              <a:t>з</a:t>
            </a:r>
            <a:r>
              <a:rPr lang="ru-RU" sz="3400" dirty="0"/>
              <a:t> тонких тканин </a:t>
            </a:r>
            <a:r>
              <a:rPr lang="ru-RU" sz="3400" dirty="0" err="1"/>
              <a:t>вручну</a:t>
            </a:r>
            <a:r>
              <a:rPr lang="ru-RU" sz="3400" dirty="0"/>
              <a:t> в </a:t>
            </a:r>
            <a:r>
              <a:rPr lang="ru-RU" sz="3400" dirty="0" err="1"/>
              <a:t>теплій</a:t>
            </a:r>
            <a:r>
              <a:rPr lang="ru-RU" sz="3400" dirty="0"/>
              <a:t> </a:t>
            </a:r>
            <a:r>
              <a:rPr lang="ru-RU" sz="3400" dirty="0" err="1"/>
              <a:t>воді</a:t>
            </a:r>
            <a:r>
              <a:rPr lang="ru-RU" sz="3400" dirty="0"/>
              <a:t>. СМЗ для легкого </a:t>
            </a:r>
            <a:r>
              <a:rPr lang="ru-RU" sz="3400" dirty="0" err="1"/>
              <a:t>прання</a:t>
            </a:r>
            <a:r>
              <a:rPr lang="ru-RU" sz="3400" dirty="0"/>
              <a:t> не </a:t>
            </a:r>
            <a:r>
              <a:rPr lang="ru-RU" sz="3400" dirty="0" err="1"/>
              <a:t>повинні</a:t>
            </a:r>
            <a:r>
              <a:rPr lang="ru-RU" sz="3400" dirty="0"/>
              <a:t> </a:t>
            </a:r>
            <a:r>
              <a:rPr lang="ru-RU" sz="3400" dirty="0" err="1"/>
              <a:t>робити</a:t>
            </a:r>
            <a:r>
              <a:rPr lang="ru-RU" sz="3400" dirty="0"/>
              <a:t> </a:t>
            </a:r>
            <a:r>
              <a:rPr lang="ru-RU" sz="3400" dirty="0" err="1"/>
              <a:t>подразнюючої</a:t>
            </a:r>
            <a:r>
              <a:rPr lang="ru-RU" sz="3400" dirty="0"/>
              <a:t> </a:t>
            </a:r>
            <a:r>
              <a:rPr lang="ru-RU" sz="3400" dirty="0" err="1"/>
              <a:t>дії</a:t>
            </a:r>
            <a:r>
              <a:rPr lang="ru-RU" sz="3400" dirty="0"/>
              <a:t> на </a:t>
            </a:r>
            <a:r>
              <a:rPr lang="ru-RU" sz="3400" dirty="0" err="1"/>
              <a:t>шкіру</a:t>
            </a:r>
            <a:r>
              <a:rPr lang="ru-RU" sz="3400" dirty="0"/>
              <a:t> рук, </a:t>
            </a:r>
            <a:r>
              <a:rPr lang="ru-RU" sz="3400" dirty="0" err="1"/>
              <a:t>повинні</a:t>
            </a:r>
            <a:r>
              <a:rPr lang="ru-RU" sz="3400" dirty="0"/>
              <a:t> </a:t>
            </a:r>
            <a:r>
              <a:rPr lang="ru-RU" sz="3400" dirty="0" err="1"/>
              <a:t>створювати</a:t>
            </a:r>
            <a:r>
              <a:rPr lang="ru-RU" sz="3400" dirty="0"/>
              <a:t> </a:t>
            </a:r>
            <a:r>
              <a:rPr lang="ru-RU" sz="3400" dirty="0" err="1"/>
              <a:t>рясну</a:t>
            </a:r>
            <a:r>
              <a:rPr lang="ru-RU" sz="3400" dirty="0"/>
              <a:t> </a:t>
            </a:r>
            <a:r>
              <a:rPr lang="ru-RU" sz="3400" dirty="0" err="1"/>
              <a:t>піну</a:t>
            </a:r>
            <a:r>
              <a:rPr lang="ru-RU" sz="3400" dirty="0"/>
              <a:t> </a:t>
            </a:r>
            <a:r>
              <a:rPr lang="ru-RU" sz="3400" dirty="0" err="1"/>
              <a:t>і</a:t>
            </a:r>
            <a:r>
              <a:rPr lang="ru-RU" sz="3400" dirty="0"/>
              <a:t> добре </a:t>
            </a:r>
            <a:r>
              <a:rPr lang="ru-RU" sz="3400" dirty="0" err="1"/>
              <a:t>прати</a:t>
            </a:r>
            <a:r>
              <a:rPr lang="ru-RU" sz="3400" dirty="0"/>
              <a:t> при </a:t>
            </a:r>
            <a:r>
              <a:rPr lang="ru-RU" sz="3400" dirty="0" err="1"/>
              <a:t>температурі</a:t>
            </a:r>
            <a:r>
              <a:rPr lang="ru-RU" sz="3400" dirty="0"/>
              <a:t> води 25-45 С.</a:t>
            </a:r>
          </a:p>
          <a:p>
            <a:r>
              <a:rPr lang="ru-RU" sz="3400" dirty="0" err="1"/>
              <a:t>Незважаючи</a:t>
            </a:r>
            <a:r>
              <a:rPr lang="ru-RU" sz="3400" dirty="0"/>
              <a:t> на те, </a:t>
            </a:r>
            <a:r>
              <a:rPr lang="ru-RU" sz="3400" dirty="0" err="1"/>
              <a:t>що</a:t>
            </a:r>
            <a:r>
              <a:rPr lang="ru-RU" sz="3400" dirty="0"/>
              <a:t> наступила </a:t>
            </a:r>
            <a:r>
              <a:rPr lang="ru-RU" sz="3400" dirty="0" err="1"/>
              <a:t>епоха</a:t>
            </a:r>
            <a:r>
              <a:rPr lang="ru-RU" sz="3400" dirty="0"/>
              <a:t> СМЗ, мило </a:t>
            </a:r>
            <a:r>
              <a:rPr lang="ru-RU" sz="3400" dirty="0" err="1"/>
              <a:t>ще</a:t>
            </a:r>
            <a:r>
              <a:rPr lang="ru-RU" sz="3400" dirty="0"/>
              <a:t> </a:t>
            </a:r>
            <a:r>
              <a:rPr lang="ru-RU" sz="3400" dirty="0" err="1"/>
              <a:t>цілком</a:t>
            </a:r>
            <a:r>
              <a:rPr lang="ru-RU" sz="3400" dirty="0"/>
              <a:t> не </a:t>
            </a:r>
            <a:r>
              <a:rPr lang="ru-RU" sz="3400" dirty="0" err="1"/>
              <a:t>здало</a:t>
            </a:r>
            <a:r>
              <a:rPr lang="ru-RU" sz="3400" dirty="0"/>
              <a:t> </a:t>
            </a:r>
            <a:r>
              <a:rPr lang="ru-RU" sz="3400" dirty="0" err="1"/>
              <a:t>свої</a:t>
            </a:r>
            <a:r>
              <a:rPr lang="ru-RU" sz="3400" dirty="0"/>
              <a:t> </a:t>
            </a:r>
            <a:r>
              <a:rPr lang="ru-RU" sz="3400" dirty="0" err="1"/>
              <a:t>позиції</a:t>
            </a:r>
            <a:r>
              <a:rPr lang="ru-RU" sz="3400" dirty="0"/>
              <a:t>: </a:t>
            </a:r>
            <a:r>
              <a:rPr lang="ru-RU" sz="3400" dirty="0" err="1"/>
              <a:t>його</a:t>
            </a:r>
            <a:r>
              <a:rPr lang="ru-RU" sz="3400" dirty="0"/>
              <a:t> </a:t>
            </a:r>
            <a:r>
              <a:rPr lang="ru-RU" sz="3400" dirty="0" err="1"/>
              <a:t>рекомендується</a:t>
            </a:r>
            <a:r>
              <a:rPr lang="ru-RU" sz="3400" dirty="0"/>
              <a:t> </a:t>
            </a:r>
            <a:r>
              <a:rPr lang="ru-RU" sz="3400" dirty="0" err="1"/>
              <a:t>використовувати</a:t>
            </a:r>
            <a:r>
              <a:rPr lang="ru-RU" sz="3400" dirty="0"/>
              <a:t> для ручного </a:t>
            </a:r>
            <a:r>
              <a:rPr lang="ru-RU" sz="3400" dirty="0" err="1"/>
              <a:t>прання</a:t>
            </a:r>
            <a:r>
              <a:rPr lang="ru-RU" sz="3400" dirty="0"/>
              <a:t> </a:t>
            </a:r>
            <a:r>
              <a:rPr lang="ru-RU" sz="3400" dirty="0" err="1"/>
              <a:t>виробів</a:t>
            </a:r>
            <a:r>
              <a:rPr lang="ru-RU" sz="3400" dirty="0"/>
              <a:t> </a:t>
            </a:r>
            <a:r>
              <a:rPr lang="ru-RU" sz="3400" dirty="0" err="1"/>
              <a:t>з</a:t>
            </a:r>
            <a:r>
              <a:rPr lang="ru-RU" sz="3400" dirty="0"/>
              <a:t> </a:t>
            </a:r>
            <a:r>
              <a:rPr lang="ru-RU" sz="3400" dirty="0" err="1"/>
              <a:t>бавовняних</a:t>
            </a:r>
            <a:r>
              <a:rPr lang="ru-RU" sz="3400" dirty="0"/>
              <a:t> </a:t>
            </a:r>
            <a:r>
              <a:rPr lang="ru-RU" sz="3400" dirty="0" err="1"/>
              <a:t>і</a:t>
            </a:r>
            <a:r>
              <a:rPr lang="ru-RU" sz="3400" dirty="0"/>
              <a:t> </a:t>
            </a:r>
            <a:r>
              <a:rPr lang="ru-RU" sz="3400" dirty="0" err="1"/>
              <a:t>лляних</a:t>
            </a:r>
            <a:r>
              <a:rPr lang="ru-RU" sz="3400" dirty="0"/>
              <a:t> тканин.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/>
              <a:t>сучасного</a:t>
            </a:r>
            <a:r>
              <a:rPr lang="ru-RU" dirty="0"/>
              <a:t> туалетного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мила - </a:t>
            </a:r>
            <a:r>
              <a:rPr lang="ru-RU" dirty="0" err="1"/>
              <a:t>автоматичний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хімічний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 В </a:t>
            </a:r>
            <a:r>
              <a:rPr lang="ru-RU" dirty="0" err="1"/>
              <a:t>останні</a:t>
            </a:r>
            <a:r>
              <a:rPr lang="ru-RU" dirty="0"/>
              <a:t> роки одержали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ароматичні</a:t>
            </a:r>
            <a:r>
              <a:rPr lang="ru-RU" dirty="0"/>
              <a:t> добавки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дезінфекції</a:t>
            </a:r>
            <a:r>
              <a:rPr lang="ru-RU" dirty="0"/>
              <a:t>. Особливо в </a:t>
            </a:r>
            <a:r>
              <a:rPr lang="ru-RU" dirty="0" err="1"/>
              <a:t>Америці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лікарі</a:t>
            </a:r>
            <a:r>
              <a:rPr lang="ru-RU" dirty="0"/>
              <a:t> </a:t>
            </a:r>
            <a:r>
              <a:rPr lang="ru-RU" dirty="0" err="1"/>
              <a:t>нагадують</a:t>
            </a:r>
            <a:r>
              <a:rPr lang="ru-RU" dirty="0"/>
              <a:t>: </a:t>
            </a:r>
            <a:r>
              <a:rPr lang="ru-RU" dirty="0" err="1"/>
              <a:t>надлишок</a:t>
            </a:r>
            <a:r>
              <a:rPr lang="ru-RU" dirty="0"/>
              <a:t> </a:t>
            </a:r>
            <a:r>
              <a:rPr lang="ru-RU" dirty="0" err="1"/>
              <a:t>дезінфекції</a:t>
            </a:r>
            <a:r>
              <a:rPr lang="ru-RU" dirty="0"/>
              <a:t> часом </a:t>
            </a:r>
            <a:r>
              <a:rPr lang="ru-RU" dirty="0" err="1"/>
              <a:t>небезпечний</a:t>
            </a:r>
            <a:r>
              <a:rPr lang="ru-RU" dirty="0"/>
              <a:t>. </a:t>
            </a:r>
            <a:r>
              <a:rPr lang="ru-RU" dirty="0" err="1"/>
              <a:t>Звичайне</a:t>
            </a:r>
            <a:r>
              <a:rPr lang="ru-RU" dirty="0"/>
              <a:t> мило </a:t>
            </a:r>
            <a:r>
              <a:rPr lang="ru-RU" dirty="0" err="1"/>
              <a:t>звільняє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мікробів</a:t>
            </a:r>
            <a:r>
              <a:rPr lang="ru-RU" dirty="0"/>
              <a:t> не </a:t>
            </a:r>
            <a:r>
              <a:rPr lang="ru-RU" dirty="0" err="1"/>
              <a:t>гірше</a:t>
            </a:r>
            <a:r>
              <a:rPr lang="ru-RU" dirty="0"/>
              <a:t>. А при </a:t>
            </a:r>
            <a:r>
              <a:rPr lang="ru-RU" dirty="0" err="1"/>
              <a:t>двократному</a:t>
            </a:r>
            <a:r>
              <a:rPr lang="ru-RU" dirty="0"/>
              <a:t> </a:t>
            </a:r>
            <a:r>
              <a:rPr lang="ru-RU" dirty="0" err="1"/>
              <a:t>намилюванні</a:t>
            </a:r>
            <a:r>
              <a:rPr lang="ru-RU" dirty="0"/>
              <a:t> практично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знищує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</a:t>
            </a:r>
          </a:p>
          <a:p>
            <a:r>
              <a:rPr lang="ru-RU" dirty="0" err="1"/>
              <a:t>Господарське</a:t>
            </a:r>
            <a:r>
              <a:rPr lang="ru-RU" dirty="0"/>
              <a:t> </a:t>
            </a:r>
            <a:r>
              <a:rPr lang="ru-RU" dirty="0" err="1"/>
              <a:t>тверде</a:t>
            </a:r>
            <a:r>
              <a:rPr lang="ru-RU" dirty="0"/>
              <a:t> мило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сумішшю</a:t>
            </a:r>
            <a:r>
              <a:rPr lang="ru-RU" dirty="0"/>
              <a:t> </a:t>
            </a:r>
            <a:r>
              <a:rPr lang="ru-RU" dirty="0" err="1"/>
              <a:t>натрієвих</a:t>
            </a:r>
            <a:r>
              <a:rPr lang="ru-RU" dirty="0"/>
              <a:t> солей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жирних</a:t>
            </a:r>
            <a:r>
              <a:rPr lang="ru-RU" dirty="0"/>
              <a:t> кислот. У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способу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тверде</a:t>
            </a:r>
            <a:r>
              <a:rPr lang="ru-RU" dirty="0"/>
              <a:t> </a:t>
            </a:r>
            <a:r>
              <a:rPr lang="ru-RU" dirty="0" err="1"/>
              <a:t>господарське</a:t>
            </a:r>
            <a:r>
              <a:rPr lang="ru-RU" dirty="0"/>
              <a:t> мило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піліроване</a:t>
            </a:r>
            <a:r>
              <a:rPr lang="ru-RU" dirty="0"/>
              <a:t> (</a:t>
            </a:r>
            <a:r>
              <a:rPr lang="ru-RU" dirty="0" err="1"/>
              <a:t>перетерте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вальцях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72% </a:t>
            </a:r>
            <a:r>
              <a:rPr lang="ru-RU" dirty="0" err="1"/>
              <a:t>натрієвих</a:t>
            </a:r>
            <a:r>
              <a:rPr lang="ru-RU" dirty="0"/>
              <a:t> солей </a:t>
            </a:r>
            <a:r>
              <a:rPr lang="ru-RU" dirty="0" err="1"/>
              <a:t>жирних</a:t>
            </a:r>
            <a:r>
              <a:rPr lang="ru-RU" dirty="0"/>
              <a:t> кислот,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звичайне</a:t>
            </a:r>
            <a:r>
              <a:rPr lang="ru-RU" dirty="0"/>
              <a:t>, яке </a:t>
            </a:r>
            <a:r>
              <a:rPr lang="ru-RU" dirty="0" err="1"/>
              <a:t>утримує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60 </a:t>
            </a:r>
            <a:r>
              <a:rPr lang="ru-RU" dirty="0" err="1"/>
              <a:t>і</a:t>
            </a:r>
            <a:r>
              <a:rPr lang="ru-RU" dirty="0"/>
              <a:t> 70% </a:t>
            </a:r>
            <a:r>
              <a:rPr lang="ru-RU" dirty="0" err="1"/>
              <a:t>натрієвих</a:t>
            </a:r>
            <a:r>
              <a:rPr lang="ru-RU" dirty="0"/>
              <a:t> солей </a:t>
            </a:r>
            <a:r>
              <a:rPr lang="ru-RU" dirty="0" err="1"/>
              <a:t>жирних</a:t>
            </a:r>
            <a:r>
              <a:rPr lang="ru-RU" dirty="0"/>
              <a:t> кислот. </a:t>
            </a:r>
            <a:r>
              <a:rPr lang="ru-RU" dirty="0" err="1"/>
              <a:t>Піліроване</a:t>
            </a:r>
            <a:r>
              <a:rPr lang="ru-RU" dirty="0"/>
              <a:t> мило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яскраво-жовтий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, 70%-е </a:t>
            </a:r>
            <a:r>
              <a:rPr lang="ru-RU" dirty="0" err="1"/>
              <a:t>звичайне</a:t>
            </a:r>
            <a:r>
              <a:rPr lang="ru-RU" dirty="0"/>
              <a:t> – </a:t>
            </a:r>
            <a:r>
              <a:rPr lang="ru-RU" dirty="0" err="1"/>
              <a:t>жовтий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темно-жовтий</a:t>
            </a:r>
            <a:r>
              <a:rPr lang="ru-RU" dirty="0"/>
              <a:t>, 60%-е, </a:t>
            </a:r>
            <a:r>
              <a:rPr lang="ru-RU" dirty="0" err="1"/>
              <a:t>одержуване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жирової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добавками </a:t>
            </a:r>
            <a:r>
              <a:rPr lang="ru-RU" dirty="0" err="1"/>
              <a:t>нафтенових</a:t>
            </a:r>
            <a:r>
              <a:rPr lang="ru-RU" dirty="0"/>
              <a:t> кислот, - </a:t>
            </a:r>
            <a:r>
              <a:rPr lang="ru-RU" dirty="0" err="1"/>
              <a:t>темно-коричневий</a:t>
            </a:r>
            <a:r>
              <a:rPr lang="ru-RU" dirty="0"/>
              <a:t> (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для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).</a:t>
            </a:r>
          </a:p>
          <a:p>
            <a:r>
              <a:rPr lang="ru-RU" dirty="0"/>
              <a:t>З твердого </a:t>
            </a:r>
            <a:r>
              <a:rPr lang="ru-RU" dirty="0" err="1"/>
              <a:t>господарського</a:t>
            </a:r>
            <a:r>
              <a:rPr lang="ru-RU" dirty="0"/>
              <a:t> мила </a:t>
            </a:r>
            <a:r>
              <a:rPr lang="ru-RU" dirty="0" err="1"/>
              <a:t>механічним</a:t>
            </a:r>
            <a:r>
              <a:rPr lang="ru-RU" dirty="0"/>
              <a:t> шляхом у невеликих </a:t>
            </a:r>
            <a:r>
              <a:rPr lang="ru-RU" dirty="0" err="1"/>
              <a:t>обсягах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мильні</a:t>
            </a:r>
            <a:r>
              <a:rPr lang="ru-RU" dirty="0"/>
              <a:t> порошки, </a:t>
            </a:r>
            <a:r>
              <a:rPr lang="ru-RU" dirty="0" err="1"/>
              <a:t>гранули</a:t>
            </a:r>
            <a:r>
              <a:rPr lang="ru-RU" dirty="0"/>
              <a:t>, стружку. Так, для </a:t>
            </a:r>
            <a:r>
              <a:rPr lang="ru-RU" dirty="0" err="1"/>
              <a:t>одержання</a:t>
            </a:r>
            <a:r>
              <a:rPr lang="ru-RU" dirty="0"/>
              <a:t> порошку </a:t>
            </a:r>
            <a:r>
              <a:rPr lang="ru-RU" dirty="0" err="1"/>
              <a:t>суміш</a:t>
            </a:r>
            <a:r>
              <a:rPr lang="ru-RU" dirty="0"/>
              <a:t> мила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соди</a:t>
            </a:r>
            <a:r>
              <a:rPr lang="ru-RU" dirty="0"/>
              <a:t> </a:t>
            </a:r>
            <a:r>
              <a:rPr lang="ru-RU" dirty="0" err="1"/>
              <a:t>розпорошують</a:t>
            </a:r>
            <a:r>
              <a:rPr lang="ru-RU" dirty="0"/>
              <a:t> у </a:t>
            </a:r>
            <a:r>
              <a:rPr lang="ru-RU" dirty="0" err="1"/>
              <a:t>середовищі</a:t>
            </a:r>
            <a:r>
              <a:rPr lang="ru-RU" dirty="0"/>
              <a:t> холодного </a:t>
            </a:r>
            <a:r>
              <a:rPr lang="ru-RU" dirty="0" err="1"/>
              <a:t>повітря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Рисунок 4" descr="soap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857364"/>
            <a:ext cx="3429024" cy="4000528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>
            <a:normAutofit/>
          </a:bodyPr>
          <a:lstStyle/>
          <a:p>
            <a:r>
              <a:rPr lang="ru-RU" sz="2800" b="0" dirty="0" err="1"/>
              <a:t>Сполуки</a:t>
            </a:r>
            <a:r>
              <a:rPr lang="ru-RU" sz="2800" b="0" dirty="0"/>
              <a:t> та </a:t>
            </a:r>
            <a:r>
              <a:rPr lang="ru-RU" sz="2800" b="0" dirty="0" err="1"/>
              <a:t>компоненти</a:t>
            </a:r>
            <a:r>
              <a:rPr lang="ru-RU" sz="2800" b="0" dirty="0"/>
              <a:t> </a:t>
            </a:r>
            <a:r>
              <a:rPr lang="ru-RU" sz="2800" b="0" dirty="0" err="1"/>
              <a:t>миючих</a:t>
            </a:r>
            <a:r>
              <a:rPr lang="ru-RU" sz="2800" b="0" dirty="0"/>
              <a:t> </a:t>
            </a:r>
            <a:r>
              <a:rPr lang="ru-RU" sz="2800" b="0" dirty="0" err="1"/>
              <a:t>засобів</a:t>
            </a:r>
            <a:r>
              <a:rPr lang="ru-RU" sz="2800" b="0" dirty="0"/>
              <a:t>, </a:t>
            </a:r>
            <a:r>
              <a:rPr lang="ru-RU" sz="2800" b="0" dirty="0" err="1"/>
              <a:t>їх</a:t>
            </a:r>
            <a:r>
              <a:rPr lang="ru-RU" sz="2800" b="0" dirty="0"/>
              <a:t> </a:t>
            </a:r>
            <a:r>
              <a:rPr lang="ru-RU" sz="2800" b="0" dirty="0" err="1"/>
              <a:t>функції</a:t>
            </a:r>
            <a:endParaRPr lang="ru-RU" sz="2800" dirty="0"/>
          </a:p>
        </p:txBody>
      </p:sp>
      <p:pic>
        <p:nvPicPr>
          <p:cNvPr id="5" name="Содержимое 4" descr="5397b15dc4b0b279e2db9b14235196e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2071678"/>
            <a:ext cx="5111750" cy="3833813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bliqueBottomLef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857364"/>
            <a:ext cx="3008313" cy="46910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прісній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в </a:t>
            </a:r>
            <a:r>
              <a:rPr lang="ru-RU" dirty="0" err="1"/>
              <a:t>розчиненому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основному </a:t>
            </a:r>
            <a:r>
              <a:rPr lang="ru-RU" dirty="0" err="1"/>
              <a:t>кальцію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магнію</a:t>
            </a:r>
            <a:r>
              <a:rPr lang="ru-RU" dirty="0"/>
              <a:t>. Мила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УПАВШИ </a:t>
            </a:r>
            <a:r>
              <a:rPr lang="ru-RU" dirty="0" err="1"/>
              <a:t>утворять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солями </a:t>
            </a:r>
            <a:r>
              <a:rPr lang="ru-RU" dirty="0" err="1"/>
              <a:t>нерозчинні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осідають</a:t>
            </a:r>
            <a:r>
              <a:rPr lang="ru-RU" dirty="0"/>
              <a:t> на </a:t>
            </a:r>
            <a:r>
              <a:rPr lang="ru-RU" dirty="0" err="1"/>
              <a:t>тканині</a:t>
            </a:r>
            <a:r>
              <a:rPr lang="ru-RU" dirty="0"/>
              <a:t>, </a:t>
            </a:r>
            <a:r>
              <a:rPr lang="ru-RU" dirty="0" err="1"/>
              <a:t>утрудняють</a:t>
            </a:r>
            <a:r>
              <a:rPr lang="ru-RU" dirty="0"/>
              <a:t> </a:t>
            </a:r>
            <a:r>
              <a:rPr lang="ru-RU" dirty="0" err="1"/>
              <a:t>полоскання</a:t>
            </a:r>
            <a:r>
              <a:rPr lang="ru-RU" dirty="0"/>
              <a:t>,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твердість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домашніх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, тверда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м'яка</a:t>
            </a:r>
            <a:r>
              <a:rPr lang="ru-RU" dirty="0"/>
              <a:t> у вас вода. Для </a:t>
            </a:r>
            <a:r>
              <a:rPr lang="ru-RU" dirty="0" err="1"/>
              <a:t>цього</a:t>
            </a:r>
            <a:r>
              <a:rPr lang="ru-RU" dirty="0"/>
              <a:t> в </a:t>
            </a:r>
            <a:r>
              <a:rPr lang="ru-RU" dirty="0" err="1"/>
              <a:t>гарячій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розчиняють</a:t>
            </a:r>
            <a:r>
              <a:rPr lang="ru-RU" dirty="0"/>
              <a:t> </a:t>
            </a:r>
            <a:r>
              <a:rPr lang="ru-RU" dirty="0" err="1"/>
              <a:t>здрібнене</a:t>
            </a:r>
            <a:r>
              <a:rPr lang="ru-RU" dirty="0"/>
              <a:t> мило: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прозорим</a:t>
            </a:r>
            <a:r>
              <a:rPr lang="ru-RU" dirty="0"/>
              <a:t> – вода </a:t>
            </a:r>
            <a:r>
              <a:rPr lang="ru-RU" dirty="0" err="1"/>
              <a:t>м'яка</a:t>
            </a:r>
            <a:r>
              <a:rPr lang="ru-RU" dirty="0"/>
              <a:t>, </a:t>
            </a:r>
            <a:r>
              <a:rPr lang="ru-RU" dirty="0" err="1"/>
              <a:t>розчин</a:t>
            </a:r>
            <a:r>
              <a:rPr lang="ru-RU" dirty="0"/>
              <a:t> у </a:t>
            </a:r>
            <a:r>
              <a:rPr lang="ru-RU" dirty="0" err="1"/>
              <a:t>твердій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при </a:t>
            </a:r>
            <a:r>
              <a:rPr lang="ru-RU" dirty="0" err="1"/>
              <a:t>охолодженні</a:t>
            </a:r>
            <a:r>
              <a:rPr lang="ru-RU" dirty="0"/>
              <a:t> </a:t>
            </a:r>
            <a:r>
              <a:rPr lang="ru-RU" dirty="0" err="1"/>
              <a:t>покривається</a:t>
            </a:r>
            <a:r>
              <a:rPr lang="ru-RU" dirty="0"/>
              <a:t> </a:t>
            </a:r>
            <a:r>
              <a:rPr lang="ru-RU" dirty="0" err="1"/>
              <a:t>плівкою</a:t>
            </a:r>
            <a:r>
              <a:rPr lang="ru-RU" dirty="0"/>
              <a:t>.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твердість</a:t>
            </a:r>
            <a:r>
              <a:rPr lang="ru-RU" dirty="0"/>
              <a:t> води, </a:t>
            </a:r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збити</a:t>
            </a:r>
            <a:r>
              <a:rPr lang="ru-RU" dirty="0"/>
              <a:t> </a:t>
            </a:r>
            <a:r>
              <a:rPr lang="ru-RU" dirty="0" err="1"/>
              <a:t>мильну</a:t>
            </a:r>
            <a:r>
              <a:rPr lang="ru-RU" dirty="0"/>
              <a:t> </a:t>
            </a:r>
            <a:r>
              <a:rPr lang="ru-RU" dirty="0" err="1"/>
              <a:t>піну</a:t>
            </a:r>
            <a:r>
              <a:rPr lang="ru-RU" dirty="0"/>
              <a:t>: у </a:t>
            </a:r>
            <a:r>
              <a:rPr lang="ru-RU" dirty="0" err="1"/>
              <a:t>твердій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вона не </a:t>
            </a:r>
            <a:r>
              <a:rPr lang="ru-RU" dirty="0" err="1"/>
              <a:t>утвориться</a:t>
            </a:r>
            <a:r>
              <a:rPr lang="ru-RU" dirty="0"/>
              <a:t>. При </a:t>
            </a:r>
            <a:r>
              <a:rPr lang="ru-RU" dirty="0" err="1"/>
              <a:t>пранні</a:t>
            </a:r>
            <a:r>
              <a:rPr lang="ru-RU" dirty="0"/>
              <a:t> у </a:t>
            </a:r>
            <a:r>
              <a:rPr lang="ru-RU" dirty="0" err="1"/>
              <a:t>твердій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в </a:t>
            </a:r>
            <a:r>
              <a:rPr lang="ru-RU" dirty="0" err="1"/>
              <a:t>пральний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треба </a:t>
            </a:r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миючого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зазначено</a:t>
            </a:r>
            <a:r>
              <a:rPr lang="ru-RU" dirty="0"/>
              <a:t> на </a:t>
            </a:r>
            <a:r>
              <a:rPr lang="ru-RU" dirty="0" err="1"/>
              <a:t>упакуванні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/>
              <a:t>зв'язування</a:t>
            </a:r>
            <a:r>
              <a:rPr lang="ru-RU" dirty="0"/>
              <a:t> солей </a:t>
            </a:r>
            <a:r>
              <a:rPr lang="ru-RU" dirty="0" err="1"/>
              <a:t>твердості</a:t>
            </a:r>
            <a:r>
              <a:rPr lang="ru-RU" dirty="0"/>
              <a:t> до складу СМЗ </a:t>
            </a:r>
            <a:r>
              <a:rPr lang="ru-RU" dirty="0" err="1"/>
              <a:t>уводять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добавки: </a:t>
            </a:r>
            <a:r>
              <a:rPr lang="ru-RU" dirty="0" err="1"/>
              <a:t>поліфосфати</a:t>
            </a:r>
            <a:r>
              <a:rPr lang="ru-RU" dirty="0"/>
              <a:t>, </a:t>
            </a:r>
            <a:r>
              <a:rPr lang="ru-RU" dirty="0" err="1"/>
              <a:t>силікати</a:t>
            </a:r>
            <a:r>
              <a:rPr lang="ru-RU" dirty="0"/>
              <a:t>, </a:t>
            </a:r>
            <a:r>
              <a:rPr lang="ru-RU" dirty="0" err="1"/>
              <a:t>кальциновану</a:t>
            </a:r>
            <a:r>
              <a:rPr lang="ru-RU" dirty="0"/>
              <a:t> соду,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. </a:t>
            </a:r>
            <a:r>
              <a:rPr lang="ru-RU" dirty="0" err="1"/>
              <a:t>Нагадаємо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пранні</a:t>
            </a:r>
            <a:r>
              <a:rPr lang="ru-RU" dirty="0"/>
              <a:t> </a:t>
            </a:r>
            <a:r>
              <a:rPr lang="ru-RU" dirty="0" err="1"/>
              <a:t>господарським</a:t>
            </a:r>
            <a:r>
              <a:rPr lang="ru-RU" dirty="0"/>
              <a:t> милом </a:t>
            </a:r>
            <a:r>
              <a:rPr lang="ru-RU" dirty="0" err="1"/>
              <a:t>ці</a:t>
            </a:r>
            <a:r>
              <a:rPr lang="ru-RU" dirty="0"/>
              <a:t> добавки в </a:t>
            </a:r>
            <a:r>
              <a:rPr lang="ru-RU" dirty="0" err="1"/>
              <a:t>миючий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вводити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нашатирним</a:t>
            </a:r>
            <a:r>
              <a:rPr lang="ru-RU" dirty="0"/>
              <a:t> спиртом, </a:t>
            </a:r>
            <a:r>
              <a:rPr lang="ru-RU" dirty="0" err="1"/>
              <a:t>тринатрийфосфатом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кальцинованою</a:t>
            </a:r>
            <a:r>
              <a:rPr lang="ru-RU" dirty="0"/>
              <a:t> содою.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перевага</a:t>
            </a:r>
            <a:r>
              <a:rPr lang="ru-RU" dirty="0"/>
              <a:t> СМЗ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кальцієві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ru-RU" dirty="0" err="1"/>
              <a:t>розчинні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Тому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мила вони не </a:t>
            </a:r>
            <a:r>
              <a:rPr lang="ru-RU" dirty="0" err="1"/>
              <a:t>втрачають</a:t>
            </a:r>
            <a:r>
              <a:rPr lang="ru-RU" dirty="0"/>
              <a:t> </a:t>
            </a:r>
            <a:r>
              <a:rPr lang="ru-RU" dirty="0" err="1"/>
              <a:t>миючу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у </a:t>
            </a:r>
            <a:r>
              <a:rPr lang="ru-RU" dirty="0" err="1"/>
              <a:t>твердій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.</a:t>
            </a:r>
          </a:p>
          <a:p>
            <a:r>
              <a:rPr lang="ru-RU" dirty="0" err="1"/>
              <a:t>Миючі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лужні</a:t>
            </a:r>
            <a:r>
              <a:rPr lang="ru-RU" dirty="0"/>
              <a:t> добавки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кальциновану</a:t>
            </a:r>
            <a:r>
              <a:rPr lang="ru-RU" dirty="0"/>
              <a:t> соду),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руйнуванню</a:t>
            </a:r>
            <a:r>
              <a:rPr lang="ru-RU" dirty="0"/>
              <a:t> </a:t>
            </a:r>
            <a:r>
              <a:rPr lang="ru-RU" dirty="0" err="1"/>
              <a:t>жирових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. У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для </a:t>
            </a:r>
            <a:r>
              <a:rPr lang="ru-RU" dirty="0" err="1"/>
              <a:t>прання</a:t>
            </a:r>
            <a:r>
              <a:rPr lang="ru-RU" dirty="0"/>
              <a:t> </a:t>
            </a:r>
            <a:r>
              <a:rPr lang="ru-RU" dirty="0" err="1"/>
              <a:t>бавовни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льону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відбілювачі</a:t>
            </a:r>
            <a:r>
              <a:rPr lang="ru-RU" dirty="0"/>
              <a:t>,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перборат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. При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65</a:t>
            </a:r>
            <a:r>
              <a:rPr lang="ru-RU" baseline="30000" dirty="0"/>
              <a:t>ос</a:t>
            </a:r>
            <a:r>
              <a:rPr lang="ru-RU" dirty="0"/>
              <a:t> 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сполука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кисень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знебарвлює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окисляє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дезінфікуючи</a:t>
            </a:r>
            <a:r>
              <a:rPr lang="ru-RU" dirty="0"/>
              <a:t> </a:t>
            </a:r>
            <a:r>
              <a:rPr lang="ru-RU" dirty="0" err="1"/>
              <a:t>виріб</a:t>
            </a:r>
            <a:r>
              <a:rPr lang="ru-RU" dirty="0"/>
              <a:t>.</a:t>
            </a:r>
          </a:p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білкового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(кров, </a:t>
            </a:r>
            <a:r>
              <a:rPr lang="ru-RU" dirty="0" err="1"/>
              <a:t>піт</a:t>
            </a:r>
            <a:r>
              <a:rPr lang="ru-RU" dirty="0"/>
              <a:t>, молоко, </a:t>
            </a:r>
            <a:r>
              <a:rPr lang="ru-RU" dirty="0" err="1"/>
              <a:t>соуси</a:t>
            </a:r>
            <a:r>
              <a:rPr lang="ru-RU" dirty="0"/>
              <a:t>, </a:t>
            </a:r>
            <a:r>
              <a:rPr lang="ru-RU" dirty="0" err="1"/>
              <a:t>яйця</a:t>
            </a:r>
            <a:r>
              <a:rPr lang="ru-RU" dirty="0"/>
              <a:t>) </a:t>
            </a:r>
            <a:r>
              <a:rPr lang="ru-RU" dirty="0" err="1"/>
              <a:t>відпираються</a:t>
            </a:r>
            <a:r>
              <a:rPr lang="ru-RU" dirty="0"/>
              <a:t> особливо </a:t>
            </a:r>
            <a:r>
              <a:rPr lang="ru-RU" dirty="0" err="1"/>
              <a:t>важко</a:t>
            </a:r>
            <a:r>
              <a:rPr lang="ru-RU" dirty="0"/>
              <a:t>.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білка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скріплюються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волокнами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утримують</a:t>
            </a:r>
            <a:r>
              <a:rPr lang="ru-RU" dirty="0"/>
              <a:t> жир, </a:t>
            </a:r>
            <a:r>
              <a:rPr lang="ru-RU" dirty="0" err="1"/>
              <a:t>вуглеводи</a:t>
            </a:r>
            <a:r>
              <a:rPr lang="ru-RU" dirty="0"/>
              <a:t>, </a:t>
            </a:r>
            <a:r>
              <a:rPr lang="ru-RU" dirty="0" err="1"/>
              <a:t>механічні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(тому </a:t>
            </a:r>
            <a:r>
              <a:rPr lang="ru-RU" dirty="0" err="1"/>
              <a:t>брудна</a:t>
            </a:r>
            <a:r>
              <a:rPr lang="ru-RU" dirty="0"/>
              <a:t> </a:t>
            </a:r>
            <a:r>
              <a:rPr lang="ru-RU" dirty="0" err="1"/>
              <a:t>білизна</a:t>
            </a:r>
            <a:r>
              <a:rPr lang="ru-RU" dirty="0"/>
              <a:t> не повинна </a:t>
            </a:r>
            <a:r>
              <a:rPr lang="ru-RU" dirty="0" err="1"/>
              <a:t>лежати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в </a:t>
            </a:r>
            <a:r>
              <a:rPr lang="ru-RU" dirty="0" err="1"/>
              <a:t>чеканні</a:t>
            </a:r>
            <a:r>
              <a:rPr lang="ru-RU" dirty="0"/>
              <a:t> </a:t>
            </a:r>
            <a:r>
              <a:rPr lang="ru-RU" dirty="0" err="1"/>
              <a:t>прання</a:t>
            </a:r>
            <a:r>
              <a:rPr lang="ru-RU" dirty="0"/>
              <a:t>). При </a:t>
            </a:r>
            <a:r>
              <a:rPr lang="ru-RU" dirty="0" err="1"/>
              <a:t>пранні</a:t>
            </a:r>
            <a:r>
              <a:rPr lang="ru-RU" dirty="0"/>
              <a:t> в </a:t>
            </a:r>
            <a:r>
              <a:rPr lang="ru-RU" dirty="0" err="1"/>
              <a:t>гарячій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</a:t>
            </a:r>
            <a:r>
              <a:rPr lang="ru-RU" dirty="0" err="1"/>
              <a:t>згортається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прочнее </a:t>
            </a:r>
            <a:r>
              <a:rPr lang="ru-RU" dirty="0" err="1"/>
              <a:t>скріплюється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волокнами, а </a:t>
            </a:r>
            <a:r>
              <a:rPr lang="ru-RU" dirty="0" err="1"/>
              <a:t>гаряча</a:t>
            </a:r>
            <a:r>
              <a:rPr lang="ru-RU" dirty="0"/>
              <a:t> </a:t>
            </a:r>
            <a:r>
              <a:rPr lang="ru-RU" dirty="0" err="1"/>
              <a:t>праска</a:t>
            </a:r>
            <a:r>
              <a:rPr lang="ru-RU" dirty="0"/>
              <a:t> </a:t>
            </a:r>
            <a:r>
              <a:rPr lang="ru-RU" dirty="0" err="1"/>
              <a:t>довершує</a:t>
            </a:r>
            <a:r>
              <a:rPr lang="ru-RU" dirty="0"/>
              <a:t> справа. Для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 </a:t>
            </a:r>
            <a:r>
              <a:rPr lang="ru-RU" dirty="0" err="1"/>
              <a:t>білкового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пральні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 –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біологічного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не </a:t>
            </a:r>
            <a:r>
              <a:rPr lang="ru-RU" dirty="0" err="1"/>
              <a:t>вище</a:t>
            </a:r>
            <a:r>
              <a:rPr lang="ru-RU" dirty="0"/>
              <a:t> 40</a:t>
            </a:r>
            <a:r>
              <a:rPr lang="ru-RU" baseline="30000" dirty="0"/>
              <a:t>ос</a:t>
            </a:r>
            <a:r>
              <a:rPr lang="ru-RU" dirty="0"/>
              <a:t>руйнують </a:t>
            </a:r>
            <a:r>
              <a:rPr lang="ru-RU" dirty="0" err="1"/>
              <a:t>білки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замочування</a:t>
            </a:r>
            <a:r>
              <a:rPr lang="ru-RU" dirty="0"/>
              <a:t> </a:t>
            </a:r>
            <a:r>
              <a:rPr lang="ru-RU" dirty="0" err="1"/>
              <a:t>брудної</a:t>
            </a:r>
            <a:r>
              <a:rPr lang="ru-RU" dirty="0"/>
              <a:t> </a:t>
            </a:r>
            <a:r>
              <a:rPr lang="ru-RU" dirty="0" err="1"/>
              <a:t>білизни</a:t>
            </a:r>
            <a:r>
              <a:rPr lang="ru-RU" dirty="0"/>
              <a:t> в </a:t>
            </a:r>
            <a:r>
              <a:rPr lang="ru-RU" dirty="0" err="1"/>
              <a:t>розчинах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, </a:t>
            </a:r>
            <a:r>
              <a:rPr lang="ru-RU" dirty="0" err="1"/>
              <a:t>білкові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віддаляються</a:t>
            </a:r>
            <a:r>
              <a:rPr lang="ru-RU" dirty="0"/>
              <a:t> при </a:t>
            </a:r>
            <a:r>
              <a:rPr lang="ru-RU" dirty="0" err="1"/>
              <a:t>наступному</a:t>
            </a:r>
            <a:r>
              <a:rPr lang="ru-RU" dirty="0"/>
              <a:t> </a:t>
            </a:r>
            <a:r>
              <a:rPr lang="ru-RU" dirty="0" err="1"/>
              <a:t>пранні</a:t>
            </a:r>
            <a:r>
              <a:rPr lang="ru-RU" dirty="0"/>
              <a:t>. Про </a:t>
            </a:r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засобах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повідомляється</a:t>
            </a:r>
            <a:r>
              <a:rPr lang="ru-RU" dirty="0"/>
              <a:t> на </a:t>
            </a:r>
            <a:r>
              <a:rPr lang="ru-RU" dirty="0" err="1"/>
              <a:t>упакуванні</a:t>
            </a:r>
            <a:r>
              <a:rPr lang="ru-RU" dirty="0"/>
              <a:t>;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часто </a:t>
            </a:r>
            <a:r>
              <a:rPr lang="ru-RU" dirty="0" err="1"/>
              <a:t>вказує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dirty="0" err="1"/>
              <a:t>миючого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приставки "</a:t>
            </a:r>
            <a:r>
              <a:rPr lang="ru-RU" dirty="0" err="1"/>
              <a:t>био</a:t>
            </a:r>
            <a:r>
              <a:rPr lang="ru-RU" dirty="0"/>
              <a:t>”.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Миюча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СМЗ не </a:t>
            </a:r>
            <a:r>
              <a:rPr lang="ru-RU" dirty="0" err="1"/>
              <a:t>визначається</a:t>
            </a:r>
            <a:r>
              <a:rPr lang="ru-RU" dirty="0"/>
              <a:t> достатком </a:t>
            </a:r>
            <a:r>
              <a:rPr lang="ru-RU" dirty="0" err="1"/>
              <a:t>піни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того,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поверхнево-активні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чудово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. Практично </a:t>
            </a:r>
            <a:r>
              <a:rPr lang="ru-RU" dirty="0" err="1"/>
              <a:t>піна</a:t>
            </a:r>
            <a:r>
              <a:rPr lang="ru-RU" dirty="0"/>
              <a:t>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при ручному </a:t>
            </a:r>
            <a:r>
              <a:rPr lang="ru-RU" dirty="0" err="1"/>
              <a:t>пранні</a:t>
            </a:r>
            <a:r>
              <a:rPr lang="ru-RU" dirty="0"/>
              <a:t> речей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в'язаних</a:t>
            </a:r>
            <a:r>
              <a:rPr lang="ru-RU" dirty="0"/>
              <a:t> </a:t>
            </a:r>
            <a:r>
              <a:rPr lang="ru-RU" dirty="0" err="1"/>
              <a:t>речей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стирають</a:t>
            </a:r>
            <a:r>
              <a:rPr lang="ru-RU" dirty="0"/>
              <a:t>, не </a:t>
            </a:r>
            <a:r>
              <a:rPr lang="ru-RU" dirty="0" err="1"/>
              <a:t>змочуючи</a:t>
            </a:r>
            <a:r>
              <a:rPr lang="ru-RU" dirty="0"/>
              <a:t> сильно, </a:t>
            </a:r>
            <a:r>
              <a:rPr lang="ru-RU" dirty="0" err="1"/>
              <a:t>щоб</a:t>
            </a:r>
            <a:r>
              <a:rPr lang="ru-RU" dirty="0"/>
              <a:t> при </a:t>
            </a:r>
            <a:r>
              <a:rPr lang="ru-RU" dirty="0" err="1"/>
              <a:t>сушінні</a:t>
            </a:r>
            <a:r>
              <a:rPr lang="ru-RU" dirty="0"/>
              <a:t> вони не утратили </a:t>
            </a:r>
            <a:r>
              <a:rPr lang="ru-RU" dirty="0" err="1"/>
              <a:t>форми</a:t>
            </a:r>
            <a:r>
              <a:rPr lang="ru-RU" dirty="0"/>
              <a:t>. Рясна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стійка</a:t>
            </a:r>
            <a:r>
              <a:rPr lang="ru-RU" dirty="0"/>
              <a:t> </a:t>
            </a:r>
            <a:r>
              <a:rPr lang="ru-RU" dirty="0" err="1"/>
              <a:t>піна</a:t>
            </a:r>
            <a:r>
              <a:rPr lang="ru-RU" dirty="0"/>
              <a:t> в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розчинах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ускладнює</a:t>
            </a:r>
            <a:r>
              <a:rPr lang="ru-RU" dirty="0"/>
              <a:t> </a:t>
            </a:r>
            <a:r>
              <a:rPr lang="ru-RU" dirty="0" err="1"/>
              <a:t>прання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пральних</a:t>
            </a:r>
            <a:r>
              <a:rPr lang="ru-RU" dirty="0"/>
              <a:t> машинах. По-перше, через </a:t>
            </a:r>
            <a:r>
              <a:rPr lang="ru-RU" dirty="0" err="1"/>
              <a:t>піну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механічний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тканину,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бруду</a:t>
            </a:r>
            <a:r>
              <a:rPr lang="ru-RU" dirty="0"/>
              <a:t>, </a:t>
            </a:r>
            <a:r>
              <a:rPr lang="ru-RU" dirty="0" err="1"/>
              <a:t>по-друге</a:t>
            </a:r>
            <a:r>
              <a:rPr lang="ru-RU" dirty="0"/>
              <a:t>, при </a:t>
            </a:r>
            <a:r>
              <a:rPr lang="ru-RU" dirty="0" err="1"/>
              <a:t>рясній</a:t>
            </a:r>
            <a:r>
              <a:rPr lang="ru-RU" dirty="0"/>
              <a:t> </a:t>
            </a:r>
            <a:r>
              <a:rPr lang="ru-RU" dirty="0" err="1"/>
              <a:t>піні</a:t>
            </a:r>
            <a:r>
              <a:rPr lang="ru-RU" dirty="0"/>
              <a:t> </a:t>
            </a:r>
            <a:r>
              <a:rPr lang="ru-RU" dirty="0" err="1"/>
              <a:t>миючий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переливатися</a:t>
            </a:r>
            <a:r>
              <a:rPr lang="ru-RU" dirty="0"/>
              <a:t> через край. Тому для </a:t>
            </a:r>
            <a:r>
              <a:rPr lang="ru-RU" dirty="0" err="1"/>
              <a:t>прання</a:t>
            </a:r>
            <a:r>
              <a:rPr lang="ru-RU" dirty="0"/>
              <a:t> в </a:t>
            </a:r>
            <a:r>
              <a:rPr lang="ru-RU" dirty="0" err="1"/>
              <a:t>пральних</a:t>
            </a:r>
            <a:r>
              <a:rPr lang="ru-RU" dirty="0"/>
              <a:t> машинах </a:t>
            </a:r>
            <a:r>
              <a:rPr lang="ru-RU" dirty="0" err="1"/>
              <a:t>випускаються</a:t>
            </a:r>
            <a:r>
              <a:rPr lang="ru-RU" dirty="0"/>
              <a:t> </a:t>
            </a:r>
            <a:r>
              <a:rPr lang="ru-RU" dirty="0" err="1"/>
              <a:t>малопінні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стабілізатори</a:t>
            </a:r>
            <a:r>
              <a:rPr lang="ru-RU" dirty="0"/>
              <a:t> </a:t>
            </a:r>
            <a:r>
              <a:rPr lang="ru-RU" dirty="0" err="1"/>
              <a:t>піни</a:t>
            </a:r>
            <a:r>
              <a:rPr lang="ru-RU" dirty="0"/>
              <a:t>. При </a:t>
            </a:r>
            <a:r>
              <a:rPr lang="ru-RU" dirty="0" err="1"/>
              <a:t>пранні</a:t>
            </a:r>
            <a:r>
              <a:rPr lang="ru-RU" dirty="0"/>
              <a:t> такими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піни</a:t>
            </a:r>
            <a:r>
              <a:rPr lang="ru-RU" dirty="0"/>
              <a:t> невелика </a:t>
            </a:r>
            <a:r>
              <a:rPr lang="ru-RU" dirty="0" err="1"/>
              <a:t>і</a:t>
            </a:r>
            <a:r>
              <a:rPr lang="ru-RU" dirty="0"/>
              <a:t>, головне, мало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(а як </a:t>
            </a:r>
            <a:r>
              <a:rPr lang="ru-RU" dirty="0" err="1"/>
              <a:t>відомо</a:t>
            </a:r>
            <a:r>
              <a:rPr lang="ru-RU" dirty="0"/>
              <a:t>,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піни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прального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7fea4da725aa14d49dbc1465b7556d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>
          <a:xfrm>
            <a:off x="1571604" y="1714488"/>
            <a:ext cx="54864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1604" y="5857892"/>
            <a:ext cx="5486400" cy="804862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Миючі засоби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50" y="2364794"/>
            <a:ext cx="5111750" cy="33253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435100"/>
            <a:ext cx="3008313" cy="4691063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1600" dirty="0" err="1" smtClean="0"/>
              <a:t>Рідкі</a:t>
            </a:r>
            <a:r>
              <a:rPr lang="ru-RU" sz="1600" dirty="0" smtClean="0"/>
              <a:t> </a:t>
            </a:r>
            <a:r>
              <a:rPr lang="ru-RU" sz="1600" dirty="0" err="1"/>
              <a:t>миючі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, </a:t>
            </a:r>
            <a:r>
              <a:rPr lang="ru-RU" sz="1600" dirty="0" err="1"/>
              <a:t>мабуть</a:t>
            </a:r>
            <a:r>
              <a:rPr lang="ru-RU" sz="1600" dirty="0"/>
              <a:t>,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усі</a:t>
            </a:r>
            <a:r>
              <a:rPr lang="ru-RU" sz="1600" dirty="0"/>
              <a:t> </a:t>
            </a:r>
            <a:r>
              <a:rPr lang="ru-RU" sz="1600" dirty="0" err="1"/>
              <a:t>переваги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порошкоподібних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пастоподібних</a:t>
            </a:r>
            <a:r>
              <a:rPr lang="ru-RU" sz="1600" dirty="0"/>
              <a:t>. </a:t>
            </a:r>
            <a:r>
              <a:rPr lang="ru-RU" sz="1600" dirty="0" err="1"/>
              <a:t>Господаркам</a:t>
            </a:r>
            <a:r>
              <a:rPr lang="ru-RU" sz="1600" dirty="0"/>
              <a:t>, у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шкіра</a:t>
            </a:r>
            <a:r>
              <a:rPr lang="ru-RU" sz="1600" dirty="0"/>
              <a:t> </a:t>
            </a:r>
            <a:r>
              <a:rPr lang="ru-RU" sz="1600" dirty="0" err="1"/>
              <a:t>чуттєва</a:t>
            </a:r>
            <a:r>
              <a:rPr lang="ru-RU" sz="1600" dirty="0"/>
              <a:t> до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миючих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,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підібрати</a:t>
            </a:r>
            <a:r>
              <a:rPr lang="ru-RU" sz="1600" dirty="0"/>
              <a:t> </a:t>
            </a:r>
            <a:r>
              <a:rPr lang="ru-RU" sz="1600" dirty="0" err="1"/>
              <a:t>такий</a:t>
            </a:r>
            <a:r>
              <a:rPr lang="ru-RU" sz="1600" dirty="0"/>
              <a:t> препарат, </a:t>
            </a:r>
            <a:r>
              <a:rPr lang="ru-RU" sz="1600" dirty="0" err="1"/>
              <a:t>що</a:t>
            </a:r>
            <a:r>
              <a:rPr lang="ru-RU" sz="1600" dirty="0"/>
              <a:t> не </a:t>
            </a:r>
            <a:r>
              <a:rPr lang="ru-RU" sz="1600" dirty="0" err="1"/>
              <a:t>викликає</a:t>
            </a:r>
            <a:r>
              <a:rPr lang="ru-RU" sz="1600" dirty="0"/>
              <a:t> </a:t>
            </a:r>
            <a:r>
              <a:rPr lang="ru-RU" sz="1600" dirty="0" err="1"/>
              <a:t>роздратування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намагатися</a:t>
            </a:r>
            <a:r>
              <a:rPr lang="ru-RU" sz="1600" dirty="0"/>
              <a:t> </a:t>
            </a:r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їм</a:t>
            </a:r>
            <a:r>
              <a:rPr lang="ru-RU" sz="1600" dirty="0"/>
              <a:t> </a:t>
            </a:r>
            <a:r>
              <a:rPr lang="ru-RU" sz="1600" dirty="0" err="1"/>
              <a:t>користатися</a:t>
            </a:r>
            <a:r>
              <a:rPr lang="ru-RU" sz="1600" dirty="0"/>
              <a:t>. </a:t>
            </a:r>
            <a:r>
              <a:rPr lang="ru-RU" sz="1600" dirty="0" err="1"/>
              <a:t>Крім</a:t>
            </a:r>
            <a:r>
              <a:rPr lang="ru-RU" sz="1600" dirty="0"/>
              <a:t> того, не </a:t>
            </a:r>
            <a:r>
              <a:rPr lang="ru-RU" sz="1600" dirty="0" err="1"/>
              <a:t>слід</a:t>
            </a:r>
            <a:r>
              <a:rPr lang="ru-RU" sz="1600" dirty="0"/>
              <a:t> </a:t>
            </a:r>
            <a:r>
              <a:rPr lang="ru-RU" sz="1600" dirty="0" err="1"/>
              <a:t>стирати</a:t>
            </a:r>
            <a:r>
              <a:rPr lang="ru-RU" sz="1600" dirty="0"/>
              <a:t> </a:t>
            </a:r>
            <a:r>
              <a:rPr lang="ru-RU" sz="1600" dirty="0" err="1"/>
              <a:t>вручну</a:t>
            </a:r>
            <a:r>
              <a:rPr lang="ru-RU" sz="1600" dirty="0"/>
              <a:t> СМЗ, </a:t>
            </a:r>
            <a:r>
              <a:rPr lang="ru-RU" sz="1600" dirty="0" err="1"/>
              <a:t>призначеними</a:t>
            </a:r>
            <a:r>
              <a:rPr lang="ru-RU" sz="1600" dirty="0"/>
              <a:t> для </a:t>
            </a:r>
            <a:r>
              <a:rPr lang="ru-RU" sz="1600" dirty="0" err="1"/>
              <a:t>бавовняних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лляних</a:t>
            </a:r>
            <a:r>
              <a:rPr lang="ru-RU" sz="1600" dirty="0"/>
              <a:t> тканин, тому </a:t>
            </a:r>
            <a:r>
              <a:rPr lang="ru-RU" sz="1600" dirty="0" err="1"/>
              <a:t>що</a:t>
            </a:r>
            <a:r>
              <a:rPr lang="ru-RU" sz="1600" dirty="0"/>
              <a:t> вони </a:t>
            </a:r>
            <a:r>
              <a:rPr lang="ru-RU" sz="1600" dirty="0" err="1"/>
              <a:t>містять</a:t>
            </a:r>
            <a:r>
              <a:rPr lang="ru-RU" sz="1600" dirty="0"/>
              <a:t> </a:t>
            </a:r>
            <a:r>
              <a:rPr lang="ru-RU" sz="1600" dirty="0" err="1"/>
              <a:t>багато</a:t>
            </a:r>
            <a:r>
              <a:rPr lang="ru-RU" sz="1600" dirty="0"/>
              <a:t> </a:t>
            </a:r>
            <a:r>
              <a:rPr lang="ru-RU" sz="1600" dirty="0" err="1"/>
              <a:t>лужних</a:t>
            </a:r>
            <a:r>
              <a:rPr lang="ru-RU" sz="1600" dirty="0"/>
              <a:t> добавок, </a:t>
            </a:r>
            <a:r>
              <a:rPr lang="ru-RU" sz="1600" dirty="0" err="1"/>
              <a:t>що</a:t>
            </a:r>
            <a:r>
              <a:rPr lang="ru-RU" sz="1600" dirty="0"/>
              <a:t> погано </a:t>
            </a:r>
            <a:r>
              <a:rPr lang="ru-RU" sz="1600" dirty="0" err="1"/>
              <a:t>діють</a:t>
            </a:r>
            <a:r>
              <a:rPr lang="ru-RU" sz="1600" dirty="0"/>
              <a:t> на </a:t>
            </a:r>
            <a:r>
              <a:rPr lang="ru-RU" sz="1600" dirty="0" err="1"/>
              <a:t>шкіру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засобами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містять</a:t>
            </a:r>
            <a:r>
              <a:rPr lang="ru-RU" sz="1600" dirty="0"/>
              <a:t> </a:t>
            </a:r>
            <a:r>
              <a:rPr lang="ru-RU" sz="1600" dirty="0" err="1"/>
              <a:t>ферменти</a:t>
            </a:r>
            <a:r>
              <a:rPr lang="ru-RU" sz="1600" dirty="0"/>
              <a:t>. </a:t>
            </a:r>
            <a:r>
              <a:rPr lang="ru-RU" sz="1600" dirty="0" err="1"/>
              <a:t>Найкраще</a:t>
            </a:r>
            <a:r>
              <a:rPr lang="ru-RU" sz="1600" dirty="0"/>
              <a:t> </a:t>
            </a:r>
            <a:r>
              <a:rPr lang="ru-RU" sz="1600" dirty="0" err="1"/>
              <a:t>користатися</a:t>
            </a:r>
            <a:r>
              <a:rPr lang="ru-RU" sz="1600" dirty="0"/>
              <a:t> </a:t>
            </a:r>
            <a:r>
              <a:rPr lang="ru-RU" sz="1600" dirty="0" err="1"/>
              <a:t>універсальними</a:t>
            </a:r>
            <a:r>
              <a:rPr lang="ru-RU" sz="1600" dirty="0"/>
              <a:t> СМЗ,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містять</a:t>
            </a:r>
            <a:r>
              <a:rPr lang="ru-RU" sz="1600" dirty="0"/>
              <a:t> </a:t>
            </a:r>
            <a:r>
              <a:rPr lang="ru-RU" sz="1600" dirty="0" err="1"/>
              <a:t>лужні</a:t>
            </a:r>
            <a:r>
              <a:rPr lang="ru-RU" sz="1600" dirty="0"/>
              <a:t> добавки в </a:t>
            </a:r>
            <a:r>
              <a:rPr lang="ru-RU" sz="1600" dirty="0" err="1"/>
              <a:t>меншій</a:t>
            </a:r>
            <a:r>
              <a:rPr lang="ru-RU" sz="1600" dirty="0"/>
              <a:t> </a:t>
            </a:r>
            <a:r>
              <a:rPr lang="ru-RU" sz="1600" dirty="0" err="1"/>
              <a:t>кількості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511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Поняття про синтетичні миючі засоби (СМЗ) та мило</vt:lpstr>
      <vt:lpstr>Слайд 3</vt:lpstr>
      <vt:lpstr>Сполуки та компоненти миючих засобів, їх функції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мой</dc:creator>
  <cp:lastModifiedBy>мой</cp:lastModifiedBy>
  <cp:revision>4</cp:revision>
  <dcterms:created xsi:type="dcterms:W3CDTF">2014-03-19T13:02:44Z</dcterms:created>
  <dcterms:modified xsi:type="dcterms:W3CDTF">2014-03-19T13:37:25Z</dcterms:modified>
</cp:coreProperties>
</file>