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6A25A-2254-48ED-B41C-89F22873A39B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13F4-71F8-4A4E-9548-68AFEC33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692696"/>
            <a:ext cx="4110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Презентація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691" y="2967335"/>
            <a:ext cx="851463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тему:</a:t>
            </a:r>
            <a:b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“Визначення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сторін горизонту</a:t>
            </a:r>
            <a:b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витримування напряму руху на </a:t>
            </a: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місцевості”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Підготувала :</a:t>
            </a:r>
            <a:b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Абраменко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Наталія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таке магнітний компас?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5616624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Компас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призначений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сто­рін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горизонту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місцевості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магнітних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азимутів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орієн­туванні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місцевості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Андріанова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складаєть­ся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корпуса,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вістрі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сталевої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впливом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магнітних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встановлю­ється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меридіана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робочому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ЇЇ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північ­ний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полюс, 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полюс.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неробочому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закріплюється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тормозом,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тобто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притискується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аре­тира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середині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корпуса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розміщена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кругова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шкала (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розділена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120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поділок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складає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3°, шкала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подвійну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оцифров­ку.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оцифровка нанесена за ходом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годинникової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0° до 360° через 15° (5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поділок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оцифровка нанесена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ходу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годинникової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30° (10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поділок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Kompas_Sofi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4930874" y="2134022"/>
            <a:ext cx="4041775" cy="3031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4664"/>
            <a:ext cx="4040188" cy="619268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візування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місцевості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зняття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відліків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компаса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кільці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обертається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закріплені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візирні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пристрої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ви­гляді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цілика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мушки, 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покажчик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відліків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покажчик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відліків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поділка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90°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покриті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фарбою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світиться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темноті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ко­ристуватись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компасом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вночі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76672"/>
            <a:ext cx="4041775" cy="597666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Орієнтування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горизонту за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компа­са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виконують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послідовності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Покажчик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відліку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мушки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візирно­го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пристрою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нульову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поділку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компас -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гори­зонтальне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Потім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відпускають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тормоз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пове­ртають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 так,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збігся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нульовим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відліком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Пі­сля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змінюючи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компаса,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візуванням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цілик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мушку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помічають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візування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віддалений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орієнтир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використо­вують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протилежному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відношенню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півночі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праворуч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ліворуч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таке бусоль?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0_7b138_22193c05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98924" y="1196752"/>
            <a:ext cx="4865563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безпосереднього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вимірювання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магнітних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азиму­тів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румбів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ліній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для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напрямку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магнітного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меридіана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Використовуються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Шмалькальдера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БГ-1 як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прилади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орієнтир-бусолі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входять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комплект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геодезичних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приладів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таких, як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теодоліт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мензула та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потрібно для вимірювання румбів й азимутів?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2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4392488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038600" cy="5069160"/>
          </a:xfrm>
        </p:spPr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вимірювання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румбів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азимутів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циліндричного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штиря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конічним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отвором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перехідної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втулки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з'єднується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знизу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центральним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отвором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лімба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надівають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штир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Відкріп­люють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для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чого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поворотом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кришки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ходу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годинни­кової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опускають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штир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Орієнтують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бусольне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кільце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лімб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магнітному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меридіану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Для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нуль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лімба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суміщають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нулем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алідади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окулярного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діоптра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відпускають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затискний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гвинт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по­воротом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всієї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бусолі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штирі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суміщають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нуль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бусольного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кільця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предметного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діоптра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північним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кінцем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Фіксують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затиск­ним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гвинтом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виконаних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підготовлена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Поворотом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алідади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наводять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візирну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лінію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діоптра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Знімають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відлі­ки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для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азимутів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за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лімбом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для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румбів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за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бусольним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кільцем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сторонами горизонту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взаємопов’язані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собою. Тому,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відомий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хоча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 один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них,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в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протилежному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напряму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південь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праворуч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ліворуч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</a:t>
            </a: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9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сторони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горизонту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компасом;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Сонця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годинником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Місяця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Місяцем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годинником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Полярною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зіркою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ознаками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місцевих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предметів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0013-018-Storony-gorizon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501008"/>
            <a:ext cx="3491597" cy="31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відсутності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компаса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районах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магнітних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аномалій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сторони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горизонту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приблизно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Сонцем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північній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півкулі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сходить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влітку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північному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заходить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північному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двічі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рік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сходить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заходить на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весняного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(21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та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осіннього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рівнодення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(23 </a:t>
            </a:r>
            <a:r>
              <a:rPr lang="ru-RU" sz="2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2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x_c39fdc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132856"/>
            <a:ext cx="57531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Що таке магнітний компас?</vt:lpstr>
      <vt:lpstr>Слайд 3</vt:lpstr>
      <vt:lpstr>Що таке бусоль?</vt:lpstr>
      <vt:lpstr>Що потрібно для вимірювання румбів й азимутів?</vt:lpstr>
      <vt:lpstr>Слайд 6</vt:lpstr>
      <vt:lpstr>При відсутності компаса або в районах магнітних аномалій, напрями на сторони горизонту можна приблизно визначити за Сонцем. У північній півкулі Сонце сходить влітку на північному сході, а заходить на північному заході. Тільки двічі на рік Сонце сходить на сході та заходить на заході - в дні весняного (21 березня) та осіннього рівнодення (23 вересня).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Учень-11</dc:creator>
  <cp:lastModifiedBy>Учень-11</cp:lastModifiedBy>
  <cp:revision>4</cp:revision>
  <dcterms:created xsi:type="dcterms:W3CDTF">2014-03-20T06:39:59Z</dcterms:created>
  <dcterms:modified xsi:type="dcterms:W3CDTF">2014-04-07T08:53:16Z</dcterms:modified>
</cp:coreProperties>
</file>