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6A25A-2254-48ED-B41C-89F22873A39B}" type="datetimeFigureOut">
              <a:rPr lang="ru-RU" smtClean="0"/>
              <a:pPr/>
              <a:t>07.04.2014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A13F4-71F8-4A4E-9548-68AFEC336E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6A25A-2254-48ED-B41C-89F22873A39B}" type="datetimeFigureOut">
              <a:rPr lang="ru-RU" smtClean="0"/>
              <a:pPr/>
              <a:t>07.04.2014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A13F4-71F8-4A4E-9548-68AFEC336E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6A25A-2254-48ED-B41C-89F22873A39B}" type="datetimeFigureOut">
              <a:rPr lang="ru-RU" smtClean="0"/>
              <a:pPr/>
              <a:t>07.04.2014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A13F4-71F8-4A4E-9548-68AFEC336E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6A25A-2254-48ED-B41C-89F22873A39B}" type="datetimeFigureOut">
              <a:rPr lang="ru-RU" smtClean="0"/>
              <a:pPr/>
              <a:t>07.04.2014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A13F4-71F8-4A4E-9548-68AFEC336E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6A25A-2254-48ED-B41C-89F22873A39B}" type="datetimeFigureOut">
              <a:rPr lang="ru-RU" smtClean="0"/>
              <a:pPr/>
              <a:t>07.04.2014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A13F4-71F8-4A4E-9548-68AFEC336E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6A25A-2254-48ED-B41C-89F22873A39B}" type="datetimeFigureOut">
              <a:rPr lang="ru-RU" smtClean="0"/>
              <a:pPr/>
              <a:t>07.04.2014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A13F4-71F8-4A4E-9548-68AFEC336E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6A25A-2254-48ED-B41C-89F22873A39B}" type="datetimeFigureOut">
              <a:rPr lang="ru-RU" smtClean="0"/>
              <a:pPr/>
              <a:t>07.04.2014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A13F4-71F8-4A4E-9548-68AFEC336E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6A25A-2254-48ED-B41C-89F22873A39B}" type="datetimeFigureOut">
              <a:rPr lang="ru-RU" smtClean="0"/>
              <a:pPr/>
              <a:t>07.04.2014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A13F4-71F8-4A4E-9548-68AFEC336E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6A25A-2254-48ED-B41C-89F22873A39B}" type="datetimeFigureOut">
              <a:rPr lang="ru-RU" smtClean="0"/>
              <a:pPr/>
              <a:t>07.04.2014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A13F4-71F8-4A4E-9548-68AFEC336E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6A25A-2254-48ED-B41C-89F22873A39B}" type="datetimeFigureOut">
              <a:rPr lang="ru-RU" smtClean="0"/>
              <a:pPr/>
              <a:t>07.04.2014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A13F4-71F8-4A4E-9548-68AFEC336E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6A25A-2254-48ED-B41C-89F22873A39B}" type="datetimeFigureOut">
              <a:rPr lang="ru-RU" smtClean="0"/>
              <a:pPr/>
              <a:t>07.04.2014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A13F4-71F8-4A4E-9548-68AFEC336E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16A25A-2254-48ED-B41C-89F22873A39B}" type="datetimeFigureOut">
              <a:rPr lang="ru-RU" smtClean="0"/>
              <a:pPr/>
              <a:t>07.04.2014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6A13F4-71F8-4A4E-9548-68AFEC336E3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771800" y="692696"/>
            <a:ext cx="411042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5400" b="1" spc="50" dirty="0" smtClean="0">
                <a:ln w="11430">
                  <a:solidFill>
                    <a:schemeClr val="accent2">
                      <a:lumMod val="7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Презентація</a:t>
            </a:r>
            <a:r>
              <a:rPr lang="uk-UA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14691" y="2967335"/>
            <a:ext cx="8514639" cy="255454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На тему:</a:t>
            </a:r>
            <a:br>
              <a:rPr lang="uk-UA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uk-UA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“Визначення</a:t>
            </a:r>
            <a:r>
              <a:rPr lang="uk-UA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сторін горизонту</a:t>
            </a:r>
            <a:br>
              <a:rPr lang="uk-UA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uk-UA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і витримування напряму руху на </a:t>
            </a:r>
            <a:r>
              <a:rPr lang="uk-UA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місцевості”</a:t>
            </a:r>
            <a:r>
              <a:rPr lang="uk-UA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uk-UA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uk-UA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Підготувала :</a:t>
            </a:r>
            <a:br>
              <a:rPr lang="uk-UA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uk-UA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Абраменко</a:t>
            </a:r>
            <a:r>
              <a:rPr lang="uk-UA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Наталія</a:t>
            </a:r>
            <a:endParaRPr lang="ru-RU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uk-UA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 таке магнітний компас?</a:t>
            </a:r>
            <a:endParaRPr lang="ru-RU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124744"/>
            <a:ext cx="4040188" cy="5616624"/>
          </a:xfrm>
        </p:spPr>
        <p:txBody>
          <a:bodyPr>
            <a:normAutofit fontScale="62500" lnSpcReduction="20000"/>
          </a:bodyPr>
          <a:lstStyle/>
          <a:p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Компас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магнітний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прилад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призначений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для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визначення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сто­рін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горизонту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й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вимірювання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місцевості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магнітних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азимутів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При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орієн­туванні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місцевості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використовують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компас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Андріанова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який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складаєть­ся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корпуса, в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центрі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якого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вільно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обертається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магнітна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стрілка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вістрі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сталевої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голки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впливом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магнітних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сил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Землі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стрілка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сама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встановлю­ється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напрямку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магнітного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меридіана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В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робочому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стані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стрілки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ЇЇ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північ­ний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кінець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встановлюється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напрямі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Північний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магнітний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полюс, а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південний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на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Південний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магнітний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полюс. В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неробочому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стані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стрілка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закріплюється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тормозом,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тобто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притискується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до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скла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за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допомогою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аре­тира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В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середині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корпуса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розміщена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кругова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шкала (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лімб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),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розділена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120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поділок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Ціна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однієї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поділки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складає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3°, шкала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має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подвійну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оцифров­ку.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Внутрішня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оцифровка нанесена за ходом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годинникової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стрілки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0° до 360° через 15° (5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поділок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шкали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Зовнішня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оцифровка нанесена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проти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ходу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годинникової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стрілки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через 30° (10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поділок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шкали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  <a:endParaRPr lang="ru-RU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Содержимое 6" descr="Kompas_Sofia.JPG"/>
          <p:cNvPicPr>
            <a:picLocks noGrp="1" noChangeAspect="1"/>
          </p:cNvPicPr>
          <p:nvPr>
            <p:ph sz="quarter" idx="4"/>
          </p:nvPr>
        </p:nvPicPr>
        <p:blipFill>
          <a:blip r:embed="rId2" cstate="print"/>
          <a:stretch>
            <a:fillRect/>
          </a:stretch>
        </p:blipFill>
        <p:spPr>
          <a:xfrm rot="5400000">
            <a:off x="4930874" y="2134022"/>
            <a:ext cx="4041775" cy="303133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404664"/>
            <a:ext cx="4040188" cy="6192688"/>
          </a:xfrm>
        </p:spPr>
        <p:txBody>
          <a:bodyPr>
            <a:normAutofit lnSpcReduction="10000"/>
          </a:bodyPr>
          <a:lstStyle/>
          <a:p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візування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місцевості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предметів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зняття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відліків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шкалі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компаса на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його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кільці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обертається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закріплені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візирні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пристрої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ви­гляді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цілика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мушки, а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також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покажчик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відліків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Північний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кінець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магнітної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стрілки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покажчик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відліків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й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поділка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шкалі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через 90°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покриті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фарбою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яка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світиться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темноті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дозволяє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ко­ристуватись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компасом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вночі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476672"/>
            <a:ext cx="4041775" cy="5976664"/>
          </a:xfrm>
        </p:spPr>
        <p:txBody>
          <a:bodyPr>
            <a:normAutofit fontScale="77500" lnSpcReduction="20000"/>
          </a:bodyPr>
          <a:lstStyle/>
          <a:p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Орієнтування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напрямків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сторони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горизонту за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допомогою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компа­са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виконують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такій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послідовності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Покажчик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відліку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біля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мушки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візирно­го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пристрою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встановлюють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нульову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поділку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шкали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а компас - в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гори­зонтальне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положення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Потім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відпускають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тормоз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магнітної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стрілки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й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пове­ртають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компас так,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щоб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північний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її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кінець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збігся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нульовим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відліком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Пі­сля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цього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не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змінюючи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положення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компаса,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візуванням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через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цілик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 мушку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помічають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лінії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візування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віддалений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орієнтир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який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використо­вують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як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напрям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північ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В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протилежному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напрямі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відношенню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до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півночі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буде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південь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праворуч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схід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а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ліворуч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захід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uk-UA" sz="28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 таке бусоль?</a:t>
            </a:r>
            <a:endParaRPr lang="ru-RU" sz="28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Содержимое 4" descr="0_7b138_22193c05_XL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098924" y="1196752"/>
            <a:ext cx="4865563" cy="47525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r>
              <a:rPr lang="ru-RU" sz="20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Бусоль</a:t>
            </a:r>
            <a:r>
              <a:rPr lang="ru-RU" sz="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</a:t>
            </a:r>
            <a:r>
              <a:rPr lang="ru-RU" sz="20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прилад</a:t>
            </a:r>
            <a:r>
              <a:rPr lang="ru-RU" sz="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для </a:t>
            </a:r>
            <a:r>
              <a:rPr lang="ru-RU" sz="20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безпосереднього</a:t>
            </a:r>
            <a:r>
              <a:rPr lang="ru-RU" sz="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вимірювання</a:t>
            </a:r>
            <a:r>
              <a:rPr lang="ru-RU" sz="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магнітних</a:t>
            </a:r>
            <a:r>
              <a:rPr lang="ru-RU" sz="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азиму­тів</a:t>
            </a:r>
            <a:r>
              <a:rPr lang="ru-RU" sz="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або</a:t>
            </a:r>
            <a:r>
              <a:rPr lang="ru-RU" sz="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румбів</a:t>
            </a:r>
            <a:r>
              <a:rPr lang="ru-RU" sz="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ліній</a:t>
            </a:r>
            <a:r>
              <a:rPr lang="ru-RU" sz="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 для </a:t>
            </a:r>
            <a:r>
              <a:rPr lang="ru-RU" sz="20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визначення</a:t>
            </a:r>
            <a:r>
              <a:rPr lang="ru-RU" sz="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напрямку</a:t>
            </a:r>
            <a:r>
              <a:rPr lang="ru-RU" sz="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магнітного</a:t>
            </a:r>
            <a:r>
              <a:rPr lang="ru-RU" sz="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меридіана</a:t>
            </a:r>
            <a:r>
              <a:rPr lang="ru-RU" sz="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20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Використовуються</a:t>
            </a:r>
            <a:r>
              <a:rPr lang="ru-RU" sz="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бусолі</a:t>
            </a:r>
            <a:r>
              <a:rPr lang="ru-RU" sz="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Шмалькальдера</a:t>
            </a:r>
            <a:r>
              <a:rPr lang="ru-RU" sz="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 БГ-1 як </a:t>
            </a:r>
            <a:r>
              <a:rPr lang="ru-RU" sz="20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самостійні</a:t>
            </a:r>
            <a:r>
              <a:rPr lang="ru-RU" sz="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прилади</a:t>
            </a:r>
            <a:r>
              <a:rPr lang="ru-RU" sz="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sz="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орієнтир-бусолі</a:t>
            </a:r>
            <a:r>
              <a:rPr lang="ru-RU" sz="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0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</a:t>
            </a:r>
            <a:r>
              <a:rPr lang="ru-RU" sz="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входять</a:t>
            </a:r>
            <a:r>
              <a:rPr lang="ru-RU" sz="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комплект </a:t>
            </a:r>
            <a:r>
              <a:rPr lang="ru-RU" sz="20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геодезичних</a:t>
            </a:r>
            <a:r>
              <a:rPr lang="ru-RU" sz="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приладів</a:t>
            </a:r>
            <a:r>
              <a:rPr lang="ru-RU" sz="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таких, як </a:t>
            </a:r>
            <a:r>
              <a:rPr lang="ru-RU" sz="20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теодоліт</a:t>
            </a:r>
            <a:r>
              <a:rPr lang="ru-RU" sz="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мензула та </a:t>
            </a:r>
            <a:r>
              <a:rPr lang="ru-RU" sz="20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</a:t>
            </a:r>
            <a:r>
              <a:rPr lang="ru-RU" sz="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0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 потрібно для вимірювання румбів й азимутів?</a:t>
            </a:r>
            <a:endParaRPr lang="ru-RU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Содержимое 4" descr="27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23528" y="2060848"/>
            <a:ext cx="4392488" cy="43204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16016" y="1412776"/>
            <a:ext cx="4038600" cy="5069160"/>
          </a:xfrm>
        </p:spPr>
        <p:txBody>
          <a:bodyPr>
            <a:noAutofit/>
          </a:bodyPr>
          <a:lstStyle/>
          <a:p>
            <a:endParaRPr lang="ru-RU" sz="1400" dirty="0" smtClean="0"/>
          </a:p>
          <a:p>
            <a:r>
              <a:rPr lang="ru-RU" sz="1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</a:t>
            </a:r>
            <a:r>
              <a:rPr lang="ru-RU" sz="1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вимірювання</a:t>
            </a:r>
            <a:r>
              <a:rPr lang="ru-RU" sz="1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румбів</a:t>
            </a:r>
            <a:r>
              <a:rPr lang="ru-RU" sz="1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й</a:t>
            </a:r>
            <a:r>
              <a:rPr lang="ru-RU" sz="1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азимутів</a:t>
            </a:r>
            <a:r>
              <a:rPr lang="ru-RU" sz="1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за </a:t>
            </a:r>
            <a:r>
              <a:rPr lang="ru-RU" sz="1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допомогою</a:t>
            </a:r>
            <a:r>
              <a:rPr lang="ru-RU" sz="1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циліндричного</a:t>
            </a:r>
            <a:r>
              <a:rPr lang="ru-RU" sz="1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штиря</a:t>
            </a:r>
            <a:r>
              <a:rPr lang="ru-RU" sz="1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</a:t>
            </a:r>
            <a:r>
              <a:rPr lang="ru-RU" sz="1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конічним</a:t>
            </a:r>
            <a:r>
              <a:rPr lang="ru-RU" sz="1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отвором</a:t>
            </a:r>
            <a:r>
              <a:rPr lang="ru-RU" sz="1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1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</a:t>
            </a:r>
            <a:r>
              <a:rPr lang="ru-RU" sz="1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</a:t>
            </a:r>
            <a:r>
              <a:rPr lang="ru-RU" sz="1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допомогою</a:t>
            </a:r>
            <a:r>
              <a:rPr lang="ru-RU" sz="1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перехідної</a:t>
            </a:r>
            <a:r>
              <a:rPr lang="ru-RU" sz="1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втулки </a:t>
            </a:r>
            <a:r>
              <a:rPr lang="ru-RU" sz="1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з'єднується</a:t>
            </a:r>
            <a:r>
              <a:rPr lang="ru-RU" sz="1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знизу</a:t>
            </a:r>
            <a:r>
              <a:rPr lang="ru-RU" sz="1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</a:t>
            </a:r>
            <a:r>
              <a:rPr lang="ru-RU" sz="1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центральним</a:t>
            </a:r>
            <a:r>
              <a:rPr lang="ru-RU" sz="1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отвором</a:t>
            </a:r>
            <a:r>
              <a:rPr lang="ru-RU" sz="1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лімба</a:t>
            </a:r>
            <a:r>
              <a:rPr lang="ru-RU" sz="1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1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бусоль</a:t>
            </a:r>
            <a:r>
              <a:rPr lang="ru-RU" sz="1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надівають</a:t>
            </a:r>
            <a:r>
              <a:rPr lang="ru-RU" sz="1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</a:t>
            </a:r>
            <a:r>
              <a:rPr lang="ru-RU" sz="1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штир</a:t>
            </a:r>
            <a:r>
              <a:rPr lang="ru-RU" sz="1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1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Відкріп­люють</a:t>
            </a:r>
            <a:r>
              <a:rPr lang="ru-RU" sz="1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магнітну</a:t>
            </a:r>
            <a:r>
              <a:rPr lang="ru-RU" sz="1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стрілку</a:t>
            </a:r>
            <a:r>
              <a:rPr lang="ru-RU" sz="1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для </a:t>
            </a:r>
            <a:r>
              <a:rPr lang="ru-RU" sz="1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чого</a:t>
            </a:r>
            <a:r>
              <a:rPr lang="ru-RU" sz="1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поворотом </a:t>
            </a:r>
            <a:r>
              <a:rPr lang="ru-RU" sz="1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кришки</a:t>
            </a:r>
            <a:r>
              <a:rPr lang="ru-RU" sz="1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проти</a:t>
            </a:r>
            <a:r>
              <a:rPr lang="ru-RU" sz="1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ходу </a:t>
            </a:r>
            <a:r>
              <a:rPr lang="ru-RU" sz="1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годинни­кової</a:t>
            </a:r>
            <a:r>
              <a:rPr lang="ru-RU" sz="1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стрілки</a:t>
            </a:r>
            <a:r>
              <a:rPr lang="ru-RU" sz="1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магнітну</a:t>
            </a:r>
            <a:r>
              <a:rPr lang="ru-RU" sz="1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стрілку</a:t>
            </a:r>
            <a:r>
              <a:rPr lang="ru-RU" sz="1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опускають</a:t>
            </a:r>
            <a:r>
              <a:rPr lang="ru-RU" sz="1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</a:t>
            </a:r>
            <a:r>
              <a:rPr lang="ru-RU" sz="1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штир</a:t>
            </a:r>
            <a:r>
              <a:rPr lang="ru-RU" sz="1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1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Орієнтують</a:t>
            </a:r>
            <a:r>
              <a:rPr lang="ru-RU" sz="1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бусольне</a:t>
            </a:r>
            <a:r>
              <a:rPr lang="ru-RU" sz="1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кільце</a:t>
            </a:r>
            <a:r>
              <a:rPr lang="ru-RU" sz="1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й</a:t>
            </a:r>
            <a:r>
              <a:rPr lang="ru-RU" sz="1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лімб</a:t>
            </a:r>
            <a:r>
              <a:rPr lang="ru-RU" sz="1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 </a:t>
            </a:r>
            <a:r>
              <a:rPr lang="ru-RU" sz="1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магнітному</a:t>
            </a:r>
            <a:r>
              <a:rPr lang="ru-RU" sz="1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меридіану</a:t>
            </a:r>
            <a:r>
              <a:rPr lang="ru-RU" sz="1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Для </a:t>
            </a:r>
            <a:r>
              <a:rPr lang="ru-RU" sz="1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цього</a:t>
            </a:r>
            <a:r>
              <a:rPr lang="ru-RU" sz="1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нуль </a:t>
            </a:r>
            <a:r>
              <a:rPr lang="ru-RU" sz="1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лімба</a:t>
            </a:r>
            <a:r>
              <a:rPr lang="ru-RU" sz="1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суміщають</a:t>
            </a:r>
            <a:r>
              <a:rPr lang="ru-RU" sz="1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</a:t>
            </a:r>
            <a:r>
              <a:rPr lang="ru-RU" sz="1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нулем </a:t>
            </a:r>
            <a:r>
              <a:rPr lang="ru-RU" sz="1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алідади</a:t>
            </a:r>
            <a:r>
              <a:rPr lang="ru-RU" sz="1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біля</a:t>
            </a:r>
            <a:r>
              <a:rPr lang="ru-RU" sz="1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окулярного </a:t>
            </a:r>
            <a:r>
              <a:rPr lang="ru-RU" sz="1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діоптра</a:t>
            </a:r>
            <a:r>
              <a:rPr lang="ru-RU" sz="1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1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відпускають</a:t>
            </a:r>
            <a:r>
              <a:rPr lang="ru-RU" sz="1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затискний</a:t>
            </a:r>
            <a:r>
              <a:rPr lang="ru-RU" sz="1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гвинт</a:t>
            </a:r>
            <a:r>
              <a:rPr lang="ru-RU" sz="1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по­воротом </a:t>
            </a:r>
            <a:r>
              <a:rPr lang="ru-RU" sz="1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всієї</a:t>
            </a:r>
            <a:r>
              <a:rPr lang="ru-RU" sz="1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бусолі</a:t>
            </a:r>
            <a:r>
              <a:rPr lang="ru-RU" sz="1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</a:t>
            </a:r>
            <a:r>
              <a:rPr lang="ru-RU" sz="1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штирі</a:t>
            </a:r>
            <a:r>
              <a:rPr lang="ru-RU" sz="1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суміщають</a:t>
            </a:r>
            <a:r>
              <a:rPr lang="ru-RU" sz="1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нуль </a:t>
            </a:r>
            <a:r>
              <a:rPr lang="ru-RU" sz="1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бусольного</a:t>
            </a:r>
            <a:r>
              <a:rPr lang="ru-RU" sz="1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кільця</a:t>
            </a:r>
            <a:r>
              <a:rPr lang="ru-RU" sz="1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біля</a:t>
            </a:r>
            <a:r>
              <a:rPr lang="ru-RU" sz="1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предметного </a:t>
            </a:r>
            <a:r>
              <a:rPr lang="ru-RU" sz="1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діоптра</a:t>
            </a:r>
            <a:r>
              <a:rPr lang="ru-RU" sz="1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</a:t>
            </a:r>
            <a:r>
              <a:rPr lang="ru-RU" sz="1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північним</a:t>
            </a:r>
            <a:r>
              <a:rPr lang="ru-RU" sz="1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кінцем</a:t>
            </a:r>
            <a:r>
              <a:rPr lang="ru-RU" sz="1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стрілки</a:t>
            </a:r>
            <a:r>
              <a:rPr lang="ru-RU" sz="1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1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Фіксують</a:t>
            </a:r>
            <a:r>
              <a:rPr lang="ru-RU" sz="1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бусоль</a:t>
            </a:r>
            <a:r>
              <a:rPr lang="ru-RU" sz="1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затиск­ним</a:t>
            </a:r>
            <a:r>
              <a:rPr lang="ru-RU" sz="1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гвинтом</a:t>
            </a:r>
            <a:r>
              <a:rPr lang="ru-RU" sz="1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В </a:t>
            </a:r>
            <a:r>
              <a:rPr lang="ru-RU" sz="1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результаті</a:t>
            </a:r>
            <a:r>
              <a:rPr lang="ru-RU" sz="1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виконаних</a:t>
            </a:r>
            <a:r>
              <a:rPr lang="ru-RU" sz="1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дій</a:t>
            </a:r>
            <a:r>
              <a:rPr lang="ru-RU" sz="1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бусоль</a:t>
            </a:r>
            <a:r>
              <a:rPr lang="ru-RU" sz="1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підготовлена</a:t>
            </a:r>
            <a:r>
              <a:rPr lang="ru-RU" sz="1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до </a:t>
            </a:r>
            <a:r>
              <a:rPr lang="ru-RU" sz="1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роботи</a:t>
            </a:r>
            <a:r>
              <a:rPr lang="ru-RU" sz="1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Поворотом </a:t>
            </a:r>
            <a:r>
              <a:rPr lang="ru-RU" sz="1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алідади</a:t>
            </a:r>
            <a:r>
              <a:rPr lang="ru-RU" sz="1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наводять</a:t>
            </a:r>
            <a:r>
              <a:rPr lang="ru-RU" sz="1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візирну</a:t>
            </a:r>
            <a:r>
              <a:rPr lang="ru-RU" sz="1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лінію</a:t>
            </a:r>
            <a:r>
              <a:rPr lang="ru-RU" sz="1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діоптра</a:t>
            </a:r>
            <a:r>
              <a:rPr lang="ru-RU" sz="1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</a:t>
            </a:r>
            <a:r>
              <a:rPr lang="ru-RU" sz="1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ціль</a:t>
            </a:r>
            <a:r>
              <a:rPr lang="ru-RU" sz="1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1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Знімають</a:t>
            </a:r>
            <a:r>
              <a:rPr lang="ru-RU" sz="1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відлі­ки</a:t>
            </a:r>
            <a:r>
              <a:rPr lang="ru-RU" sz="1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для </a:t>
            </a:r>
            <a:r>
              <a:rPr lang="ru-RU" sz="1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азимутів</a:t>
            </a:r>
            <a:r>
              <a:rPr lang="ru-RU" sz="1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за </a:t>
            </a:r>
            <a:r>
              <a:rPr lang="ru-RU" sz="1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лімбом</a:t>
            </a:r>
            <a:r>
              <a:rPr lang="ru-RU" sz="1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а для </a:t>
            </a:r>
            <a:r>
              <a:rPr lang="ru-RU" sz="1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румбів</a:t>
            </a:r>
            <a:r>
              <a:rPr lang="ru-RU" sz="1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за </a:t>
            </a:r>
            <a:r>
              <a:rPr lang="ru-RU" sz="1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бусольним</a:t>
            </a:r>
            <a:r>
              <a:rPr lang="ru-RU" sz="1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кільцем</a:t>
            </a:r>
            <a:r>
              <a:rPr lang="ru-RU" sz="1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1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264696"/>
          </a:xfrm>
        </p:spPr>
        <p:txBody>
          <a:bodyPr>
            <a:normAutofit/>
          </a:bodyPr>
          <a:lstStyle/>
          <a:p>
            <a:pPr algn="ctr"/>
            <a:r>
              <a:rPr lang="ru-RU" sz="29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Напрями</a:t>
            </a:r>
            <a:r>
              <a:rPr lang="ru-RU" sz="29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за сторонами горизонту </a:t>
            </a:r>
            <a:r>
              <a:rPr lang="ru-RU" sz="29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взаємопов’язані</a:t>
            </a:r>
            <a:r>
              <a:rPr lang="ru-RU" sz="29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9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між</a:t>
            </a:r>
            <a:r>
              <a:rPr lang="ru-RU" sz="29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собою. Тому, </a:t>
            </a:r>
            <a:r>
              <a:rPr lang="ru-RU" sz="29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якщо</a:t>
            </a:r>
            <a:r>
              <a:rPr lang="ru-RU" sz="29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9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відомий</a:t>
            </a:r>
            <a:r>
              <a:rPr lang="ru-RU" sz="29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9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хоча</a:t>
            </a:r>
            <a:r>
              <a:rPr lang="ru-RU" sz="29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б один </a:t>
            </a:r>
            <a:r>
              <a:rPr lang="ru-RU" sz="29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</a:t>
            </a:r>
            <a:r>
              <a:rPr lang="ru-RU" sz="29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них, </a:t>
            </a:r>
            <a:r>
              <a:rPr lang="ru-RU" sz="29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наприклад</a:t>
            </a:r>
            <a:r>
              <a:rPr lang="ru-RU" sz="29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на </a:t>
            </a:r>
            <a:r>
              <a:rPr lang="ru-RU" sz="29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північ</a:t>
            </a:r>
            <a:r>
              <a:rPr lang="ru-RU" sz="29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то в </a:t>
            </a:r>
            <a:r>
              <a:rPr lang="ru-RU" sz="29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протилежному</a:t>
            </a:r>
            <a:r>
              <a:rPr lang="ru-RU" sz="29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9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напряму</a:t>
            </a:r>
            <a:r>
              <a:rPr lang="ru-RU" sz="29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буде </a:t>
            </a:r>
            <a:r>
              <a:rPr lang="ru-RU" sz="29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південь</a:t>
            </a:r>
            <a:r>
              <a:rPr lang="ru-RU" sz="29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9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праворуч</a:t>
            </a:r>
            <a:r>
              <a:rPr lang="ru-RU" sz="29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</a:t>
            </a:r>
            <a:r>
              <a:rPr lang="ru-RU" sz="29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схід</a:t>
            </a:r>
            <a:r>
              <a:rPr lang="ru-RU" sz="29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а </a:t>
            </a:r>
            <a:r>
              <a:rPr lang="ru-RU" sz="29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ліворуч</a:t>
            </a:r>
            <a:r>
              <a:rPr lang="ru-RU" sz="29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</a:t>
            </a:r>
            <a:r>
              <a:rPr lang="ru-RU" sz="29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захід</a:t>
            </a:r>
            <a:r>
              <a:rPr lang="ru-RU" sz="29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br>
              <a:rPr lang="ru-RU" sz="29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9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29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ru-RU" sz="20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Напрями</a:t>
            </a:r>
            <a:r>
              <a:rPr lang="ru-RU" sz="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</a:t>
            </a:r>
            <a:r>
              <a:rPr lang="ru-RU" sz="20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сторони</a:t>
            </a:r>
            <a:r>
              <a:rPr lang="ru-RU" sz="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горизонту </a:t>
            </a:r>
            <a:r>
              <a:rPr lang="ru-RU" sz="20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можна</a:t>
            </a:r>
            <a:r>
              <a:rPr lang="ru-RU" sz="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визначити</a:t>
            </a:r>
            <a:r>
              <a:rPr lang="ru-RU" sz="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algn="just"/>
            <a:r>
              <a:rPr lang="ru-RU" sz="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за компасом;</a:t>
            </a:r>
          </a:p>
          <a:p>
            <a:pPr algn="just"/>
            <a:r>
              <a:rPr lang="ru-RU" sz="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за </a:t>
            </a:r>
            <a:r>
              <a:rPr lang="ru-RU" sz="20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положенням</a:t>
            </a:r>
            <a:r>
              <a:rPr lang="ru-RU" sz="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Сонця</a:t>
            </a:r>
            <a:r>
              <a:rPr lang="ru-RU" sz="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</a:p>
          <a:p>
            <a:pPr algn="just"/>
            <a:r>
              <a:rPr lang="ru-RU" sz="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за </a:t>
            </a:r>
            <a:r>
              <a:rPr lang="ru-RU" sz="20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Сонцем</a:t>
            </a:r>
            <a:r>
              <a:rPr lang="ru-RU" sz="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sz="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годинником</a:t>
            </a:r>
            <a:r>
              <a:rPr lang="ru-RU" sz="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</a:p>
          <a:p>
            <a:pPr algn="just"/>
            <a:r>
              <a:rPr lang="ru-RU" sz="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за </a:t>
            </a:r>
            <a:r>
              <a:rPr lang="ru-RU" sz="20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положенням</a:t>
            </a:r>
            <a:r>
              <a:rPr lang="ru-RU" sz="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Місяця</a:t>
            </a:r>
            <a:r>
              <a:rPr lang="ru-RU" sz="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</a:p>
          <a:p>
            <a:pPr algn="just"/>
            <a:r>
              <a:rPr lang="ru-RU" sz="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за </a:t>
            </a:r>
            <a:r>
              <a:rPr lang="ru-RU" sz="20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Місяцем</a:t>
            </a:r>
            <a:r>
              <a:rPr lang="ru-RU" sz="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sz="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годинником</a:t>
            </a:r>
            <a:r>
              <a:rPr lang="ru-RU" sz="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</a:p>
          <a:p>
            <a:pPr algn="just"/>
            <a:r>
              <a:rPr lang="ru-RU" sz="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за Полярною </a:t>
            </a:r>
            <a:r>
              <a:rPr lang="ru-RU" sz="20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зіркою</a:t>
            </a:r>
            <a:r>
              <a:rPr lang="ru-RU" sz="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</a:p>
          <a:p>
            <a:pPr algn="just"/>
            <a:r>
              <a:rPr lang="ru-RU" sz="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за </a:t>
            </a:r>
            <a:r>
              <a:rPr lang="ru-RU" sz="20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ознаками</a:t>
            </a:r>
            <a:r>
              <a:rPr lang="ru-RU" sz="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місцевих</a:t>
            </a:r>
            <a:r>
              <a:rPr lang="ru-RU" sz="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предметів</a:t>
            </a:r>
            <a:r>
              <a:rPr lang="ru-RU" sz="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endParaRPr lang="ru-RU" sz="2400" dirty="0">
              <a:solidFill>
                <a:schemeClr val="bg1"/>
              </a:solidFill>
            </a:endParaRPr>
          </a:p>
        </p:txBody>
      </p:sp>
      <p:pic>
        <p:nvPicPr>
          <p:cNvPr id="4" name="Рисунок 3" descr="0013-018-Storony-gorizont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92080" y="3501008"/>
            <a:ext cx="3491597" cy="310042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2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 </a:t>
            </a:r>
            <a:r>
              <a:rPr lang="ru-RU" sz="22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відсутності</a:t>
            </a:r>
            <a:r>
              <a:rPr lang="ru-RU" sz="2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компаса </a:t>
            </a:r>
            <a:r>
              <a:rPr lang="ru-RU" sz="22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або</a:t>
            </a:r>
            <a:r>
              <a:rPr lang="ru-RU" sz="2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районах </a:t>
            </a:r>
            <a:r>
              <a:rPr lang="ru-RU" sz="22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магнітних</a:t>
            </a:r>
            <a:r>
              <a:rPr lang="ru-RU" sz="2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аномалій</a:t>
            </a:r>
            <a:r>
              <a:rPr lang="ru-RU" sz="2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2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напрями</a:t>
            </a:r>
            <a:r>
              <a:rPr lang="ru-RU" sz="2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</a:t>
            </a:r>
            <a:r>
              <a:rPr lang="ru-RU" sz="22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сторони</a:t>
            </a:r>
            <a:r>
              <a:rPr lang="ru-RU" sz="2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горизонту </a:t>
            </a:r>
            <a:r>
              <a:rPr lang="ru-RU" sz="22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можна</a:t>
            </a:r>
            <a:r>
              <a:rPr lang="ru-RU" sz="2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приблизно</a:t>
            </a:r>
            <a:r>
              <a:rPr lang="ru-RU" sz="2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визначити</a:t>
            </a:r>
            <a:r>
              <a:rPr lang="ru-RU" sz="2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за </a:t>
            </a:r>
            <a:r>
              <a:rPr lang="ru-RU" sz="22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Сонцем</a:t>
            </a:r>
            <a:r>
              <a:rPr lang="ru-RU" sz="2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У </a:t>
            </a:r>
            <a:r>
              <a:rPr lang="ru-RU" sz="22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північній</a:t>
            </a:r>
            <a:r>
              <a:rPr lang="ru-RU" sz="2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півкулі</a:t>
            </a:r>
            <a:r>
              <a:rPr lang="ru-RU" sz="2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Сонце</a:t>
            </a:r>
            <a:r>
              <a:rPr lang="ru-RU" sz="2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сходить </a:t>
            </a:r>
            <a:r>
              <a:rPr lang="ru-RU" sz="22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влітку</a:t>
            </a:r>
            <a:r>
              <a:rPr lang="ru-RU" sz="2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</a:t>
            </a:r>
            <a:r>
              <a:rPr lang="ru-RU" sz="22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північному</a:t>
            </a:r>
            <a:r>
              <a:rPr lang="ru-RU" sz="2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сході</a:t>
            </a:r>
            <a:r>
              <a:rPr lang="ru-RU" sz="2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а заходить на </a:t>
            </a:r>
            <a:r>
              <a:rPr lang="ru-RU" sz="22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північному</a:t>
            </a:r>
            <a:r>
              <a:rPr lang="ru-RU" sz="2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заході</a:t>
            </a:r>
            <a:r>
              <a:rPr lang="ru-RU" sz="2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22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Тільки</a:t>
            </a:r>
            <a:r>
              <a:rPr lang="ru-RU" sz="2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двічі</a:t>
            </a:r>
            <a:r>
              <a:rPr lang="ru-RU" sz="2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</a:t>
            </a:r>
            <a:r>
              <a:rPr lang="ru-RU" sz="22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рік</a:t>
            </a:r>
            <a:r>
              <a:rPr lang="ru-RU" sz="2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Сонце</a:t>
            </a:r>
            <a:r>
              <a:rPr lang="ru-RU" sz="2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сходить на </a:t>
            </a:r>
            <a:r>
              <a:rPr lang="ru-RU" sz="22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сході</a:t>
            </a:r>
            <a:r>
              <a:rPr lang="ru-RU" sz="2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 заходить на </a:t>
            </a:r>
            <a:r>
              <a:rPr lang="ru-RU" sz="22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заході</a:t>
            </a:r>
            <a:r>
              <a:rPr lang="ru-RU" sz="2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в </a:t>
            </a:r>
            <a:r>
              <a:rPr lang="ru-RU" sz="22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дні</a:t>
            </a:r>
            <a:r>
              <a:rPr lang="ru-RU" sz="2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весняного</a:t>
            </a:r>
            <a:r>
              <a:rPr lang="ru-RU" sz="2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(21 </a:t>
            </a:r>
            <a:r>
              <a:rPr lang="ru-RU" sz="22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березня</a:t>
            </a:r>
            <a:r>
              <a:rPr lang="ru-RU" sz="2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та </a:t>
            </a:r>
            <a:r>
              <a:rPr lang="ru-RU" sz="22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осіннього</a:t>
            </a:r>
            <a:r>
              <a:rPr lang="ru-RU" sz="2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рівнодення</a:t>
            </a:r>
            <a:r>
              <a:rPr lang="ru-RU" sz="2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(23 </a:t>
            </a:r>
            <a:r>
              <a:rPr lang="ru-RU" sz="22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вересня</a:t>
            </a:r>
            <a:r>
              <a:rPr lang="ru-RU" sz="27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  <a:endParaRPr lang="ru-RU" sz="27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Рисунок 2" descr="x_c39fdc2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63688" y="2132856"/>
            <a:ext cx="5753100" cy="4572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610</Words>
  <Application>Microsoft Office PowerPoint</Application>
  <PresentationFormat>Экран (4:3)</PresentationFormat>
  <Paragraphs>22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Що таке магнітний компас?</vt:lpstr>
      <vt:lpstr>Слайд 3</vt:lpstr>
      <vt:lpstr>Що таке бусоль?</vt:lpstr>
      <vt:lpstr>Що потрібно для вимірювання румбів й азимутів?</vt:lpstr>
      <vt:lpstr>Слайд 6</vt:lpstr>
      <vt:lpstr>При відсутності компаса або в районах магнітних аномалій, напрями на сторони горизонту можна приблизно визначити за Сонцем. У північній півкулі Сонце сходить влітку на північному сході, а заходить на північному заході. Тільки двічі на рік Сонце сходить на сході та заходить на заході - в дні весняного (21 березня) та осіннього рівнодення (23 вересня).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Учень-11</dc:creator>
  <cp:lastModifiedBy>Учень-11</cp:lastModifiedBy>
  <cp:revision>4</cp:revision>
  <dcterms:created xsi:type="dcterms:W3CDTF">2014-03-20T06:39:59Z</dcterms:created>
  <dcterms:modified xsi:type="dcterms:W3CDTF">2014-04-07T08:53:16Z</dcterms:modified>
</cp:coreProperties>
</file>